
<file path=[Content_Types].xml><?xml version="1.0" encoding="utf-8"?>
<Types xmlns="http://schemas.openxmlformats.org/package/2006/content-types">
  <Default Extension="fntdata" ContentType="application/x-fontdata"/>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tags/tag12.xml" ContentType="application/vnd.openxmlformats-officedocument.presentationml.tags+xml"/>
  <Override PartName="/ppt/notesSlides/notesSlide12.xml" ContentType="application/vnd.openxmlformats-officedocument.presentationml.notesSlide+xml"/>
  <Override PartName="/ppt/tags/tag13.xml" ContentType="application/vnd.openxmlformats-officedocument.presentationml.tags+xml"/>
  <Override PartName="/ppt/notesSlides/notesSlide13.xml" ContentType="application/vnd.openxmlformats-officedocument.presentationml.notesSlide+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notesSlides/notesSlide15.xml" ContentType="application/vnd.openxmlformats-officedocument.presentationml.notesSlide+xml"/>
  <Override PartName="/ppt/tags/tag16.xml" ContentType="application/vnd.openxmlformats-officedocument.presentationml.tags+xml"/>
  <Override PartName="/ppt/notesSlides/notesSlide16.xml" ContentType="application/vnd.openxmlformats-officedocument.presentationml.notesSlide+xml"/>
  <Override PartName="/ppt/tags/tag17.xml" ContentType="application/vnd.openxmlformats-officedocument.presentationml.tags+xml"/>
  <Override PartName="/ppt/notesSlides/notesSlide17.xml" ContentType="application/vnd.openxmlformats-officedocument.presentationml.notesSlide+xml"/>
  <Override PartName="/ppt/tags/tag18.xml" ContentType="application/vnd.openxmlformats-officedocument.presentationml.tags+xml"/>
  <Override PartName="/ppt/notesSlides/notesSlide18.xml" ContentType="application/vnd.openxmlformats-officedocument.presentationml.notesSlide+xml"/>
  <Override PartName="/ppt/tags/tag19.xml" ContentType="application/vnd.openxmlformats-officedocument.presentationml.tags+xml"/>
  <Override PartName="/ppt/notesSlides/notesSlide19.xml" ContentType="application/vnd.openxmlformats-officedocument.presentationml.notesSlide+xml"/>
  <Override PartName="/ppt/tags/tag2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1"/>
  </p:notesMasterIdLst>
  <p:sldIdLst>
    <p:sldId id="256" r:id="rId2"/>
    <p:sldId id="257" r:id="rId3"/>
    <p:sldId id="258" r:id="rId4"/>
    <p:sldId id="303" r:id="rId5"/>
    <p:sldId id="274" r:id="rId6"/>
    <p:sldId id="275" r:id="rId7"/>
    <p:sldId id="276" r:id="rId8"/>
    <p:sldId id="304" r:id="rId9"/>
    <p:sldId id="260" r:id="rId10"/>
    <p:sldId id="259" r:id="rId11"/>
    <p:sldId id="261" r:id="rId12"/>
    <p:sldId id="266" r:id="rId13"/>
    <p:sldId id="267" r:id="rId14"/>
    <p:sldId id="268" r:id="rId15"/>
    <p:sldId id="305" r:id="rId16"/>
    <p:sldId id="306" r:id="rId17"/>
    <p:sldId id="307" r:id="rId18"/>
    <p:sldId id="308" r:id="rId19"/>
    <p:sldId id="309" r:id="rId20"/>
    <p:sldId id="310" r:id="rId21"/>
    <p:sldId id="311" r:id="rId22"/>
    <p:sldId id="312" r:id="rId23"/>
    <p:sldId id="313" r:id="rId24"/>
    <p:sldId id="314" r:id="rId25"/>
    <p:sldId id="315" r:id="rId26"/>
    <p:sldId id="262" r:id="rId27"/>
    <p:sldId id="320" r:id="rId28"/>
    <p:sldId id="321" r:id="rId29"/>
    <p:sldId id="322" r:id="rId30"/>
    <p:sldId id="323" r:id="rId31"/>
    <p:sldId id="316" r:id="rId32"/>
    <p:sldId id="317" r:id="rId33"/>
    <p:sldId id="318" r:id="rId34"/>
    <p:sldId id="319" r:id="rId35"/>
    <p:sldId id="325" r:id="rId36"/>
    <p:sldId id="324" r:id="rId37"/>
    <p:sldId id="263" r:id="rId38"/>
    <p:sldId id="285" r:id="rId39"/>
    <p:sldId id="286" r:id="rId40"/>
  </p:sldIdLst>
  <p:sldSz cx="9144000" cy="5143500" type="screen16x9"/>
  <p:notesSz cx="6858000" cy="9144000"/>
  <p:embeddedFontLst>
    <p:embeddedFont>
      <p:font typeface="Arvo" panose="02000000000000000000" pitchFamily="2" charset="0"/>
      <p:regular r:id="rId42"/>
      <p:bold r:id="rId43"/>
      <p:italic r:id="rId44"/>
      <p:boldItalic r:id="rId45"/>
    </p:embeddedFont>
    <p:embeddedFont>
      <p:font typeface="Bodoni" panose="020B0604020202020204" charset="0"/>
      <p:regular r:id="rId46"/>
      <p:bold r:id="rId47"/>
      <p:italic r:id="rId48"/>
      <p:boldItalic r:id="rId49"/>
    </p:embeddedFont>
    <p:embeddedFont>
      <p:font typeface="Simplicity" panose="02000603000000000000" pitchFamily="2" charset="0"/>
      <p:regular r:id="rId50"/>
    </p:embeddedFont>
    <p:embeddedFont>
      <p:font typeface="Ubuntu" panose="020B0604020202020204" charset="0"/>
      <p:regular r:id="rId51"/>
      <p:bold r:id="rId52"/>
      <p:italic r:id="rId53"/>
      <p:boldItalic r:id="rId54"/>
    </p:embeddedFont>
    <p:embeddedFont>
      <p:font typeface="Ubuntu Light" panose="020B0604020202020204" charset="0"/>
      <p:regular r:id="rId55"/>
      <p:bold r:id="rId56"/>
      <p:italic r:id="rId57"/>
      <p:boldItalic r:id="rId58"/>
    </p:embeddedFont>
    <p:embeddedFont>
      <p:font typeface="Ubuntu Medium" panose="020B0604020202020204" charset="0"/>
      <p:regular r:id="rId59"/>
      <p:bold r:id="rId60"/>
      <p:italic r:id="rId61"/>
      <p:boldItalic r:id="rId6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15:clr>
            <a:srgbClr val="A4A3A4"/>
          </p15:clr>
        </p15:guide>
        <p15:guide id="2" orient="horz" pos="3053">
          <p15:clr>
            <a:srgbClr val="A4A3A4"/>
          </p15:clr>
        </p15:guide>
        <p15:guide id="3" orient="horz" pos="2871">
          <p15:clr>
            <a:srgbClr val="A4A3A4"/>
          </p15:clr>
        </p15:guide>
        <p15:guide id="4"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3434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3BF6016-2DEA-4997-835E-5EA093C392B6}">
  <a:tblStyle styleId="{F3BF6016-2DEA-4997-835E-5EA093C392B6}"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756" y="66"/>
      </p:cViewPr>
      <p:guideLst>
        <p:guide orient="horz"/>
        <p:guide orient="horz" pos="3053"/>
        <p:guide orient="horz" pos="2871"/>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font" Target="fonts/font17.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2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font" Target="fonts/font15.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62"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font" Target="fonts/font1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 Id="rId60" Type="http://schemas.openxmlformats.org/officeDocument/2006/relationships/font" Target="fonts/font19.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442eb61d9d_0_6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442eb61d9d_0_6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442eb61d9d_0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442eb61d9d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42eb61d9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42eb61d9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706851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42eb61d9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42eb61d9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73861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02353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14132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4948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442eb61d9d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442eb61d9d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42eb61d9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42eb61d9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4542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442eb61d9d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442eb61d9d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5494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42eb61d9d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42eb61d9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1922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42eb61d9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42eb61d9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70155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442eb61d9d_0_6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442eb61d9d_0_6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0393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442eb61d9d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442eb61d9d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4301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230713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78037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4178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442eb61d9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442eb61d9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82359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5075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1198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49189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581673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46838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442eb61d9d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442eb61d9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13178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442eb61d9d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442eb61d9d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
        <p:cNvGrpSpPr/>
        <p:nvPr/>
      </p:nvGrpSpPr>
      <p:grpSpPr>
        <a:xfrm>
          <a:off x="0" y="0"/>
          <a:ext cx="0" cy="0"/>
          <a:chOff x="0" y="0"/>
          <a:chExt cx="0" cy="0"/>
        </a:xfrm>
      </p:grpSpPr>
      <p:sp>
        <p:nvSpPr>
          <p:cNvPr id="908" name="Google Shape;908;g442eb61d9d_0_7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9" name="Google Shape;909;g442eb61d9d_0_7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442eb61d9d_0_7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9" name="Google Shape;919;g442eb61d9d_0_7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442eb61d9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442eb61d9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96626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442eb61d9d_0_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442eb61d9d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442eb61d9d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 name="Google Shape;695;g442eb61d9d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42eb61d9d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42eb61d9d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442eb61d9d_0_4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442eb61d9d_0_4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29902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442eb61d9d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442eb61d9d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le slide" type="title">
  <p:cSld name="TITLE">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676300" y="321200"/>
            <a:ext cx="4885500" cy="443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1" name="Google Shape;11;p2"/>
          <p:cNvSpPr txBox="1">
            <a:spLocks noGrp="1"/>
          </p:cNvSpPr>
          <p:nvPr>
            <p:ph type="ctrTitle"/>
          </p:nvPr>
        </p:nvSpPr>
        <p:spPr>
          <a:xfrm>
            <a:off x="1610650" y="1856275"/>
            <a:ext cx="6157800" cy="875700"/>
          </a:xfrm>
          <a:prstGeom prst="rect">
            <a:avLst/>
          </a:prstGeom>
          <a:ln w="38100" cap="flat" cmpd="sng">
            <a:solidFill>
              <a:srgbClr val="535353"/>
            </a:solidFill>
            <a:prstDash val="solid"/>
            <a:round/>
            <a:headEnd type="none" w="sm" len="sm"/>
            <a:tailEnd type="none" w="sm" len="sm"/>
          </a:ln>
        </p:spPr>
        <p:txBody>
          <a:bodyPr spcFirstLastPara="1" wrap="square" lIns="91425" tIns="91425" rIns="91425" bIns="91425" anchor="ctr" anchorCtr="0">
            <a:noAutofit/>
          </a:bodyPr>
          <a:lstStyle>
            <a:lvl1pPr lvl="0" rtl="0">
              <a:spcBef>
                <a:spcPts val="0"/>
              </a:spcBef>
              <a:spcAft>
                <a:spcPts val="0"/>
              </a:spcAft>
              <a:buSzPts val="3600"/>
              <a:buNone/>
              <a:defRPr sz="3600" b="1"/>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mp; 2 columns slide" type="twoColTx">
  <p:cSld name="TITLE_AND_TWO_COLUMNS">
    <p:bg>
      <p:bgPr>
        <a:solidFill>
          <a:schemeClr val="lt1"/>
        </a:solidFill>
        <a:effectLst/>
      </p:bgPr>
    </p:bg>
    <p:spTree>
      <p:nvGrpSpPr>
        <p:cNvPr id="1" name="Shape 67"/>
        <p:cNvGrpSpPr/>
        <p:nvPr/>
      </p:nvGrpSpPr>
      <p:grpSpPr>
        <a:xfrm>
          <a:off x="0" y="0"/>
          <a:ext cx="0" cy="0"/>
          <a:chOff x="0" y="0"/>
          <a:chExt cx="0" cy="0"/>
        </a:xfrm>
      </p:grpSpPr>
      <p:sp>
        <p:nvSpPr>
          <p:cNvPr id="68" name="Google Shape;68;p11"/>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 name="Google Shape;69;p11"/>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70" name="Google Shape;70;p1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71" name="Google Shape;71;p11"/>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2" name="Google Shape;72;p11"/>
          <p:cNvSpPr txBox="1">
            <a:spLocks noGrp="1"/>
          </p:cNvSpPr>
          <p:nvPr>
            <p:ph type="subTitle" idx="1"/>
          </p:nvPr>
        </p:nvSpPr>
        <p:spPr>
          <a:xfrm>
            <a:off x="111322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3" name="Google Shape;73;p11"/>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dk2"/>
              </a:buClr>
              <a:buSzPts val="1800"/>
              <a:buNone/>
              <a:defRPr sz="1800">
                <a:solidFill>
                  <a:schemeClr val="dk2"/>
                </a:solidFill>
              </a:defRPr>
            </a:lvl1pPr>
            <a:lvl2pPr lvl="1" rtl="0">
              <a:spcBef>
                <a:spcPts val="0"/>
              </a:spcBef>
              <a:spcAft>
                <a:spcPts val="0"/>
              </a:spcAft>
              <a:buClr>
                <a:schemeClr val="dk2"/>
              </a:buClr>
              <a:buSzPts val="1600"/>
              <a:buNone/>
              <a:defRPr sz="1600">
                <a:solidFill>
                  <a:schemeClr val="dk2"/>
                </a:solidFill>
              </a:defRPr>
            </a:lvl2pPr>
            <a:lvl3pPr lvl="2" rtl="0">
              <a:spcBef>
                <a:spcPts val="0"/>
              </a:spcBef>
              <a:spcAft>
                <a:spcPts val="0"/>
              </a:spcAft>
              <a:buClr>
                <a:schemeClr val="dk2"/>
              </a:buClr>
              <a:buSzPts val="1600"/>
              <a:buNone/>
              <a:defRPr sz="1600">
                <a:solidFill>
                  <a:schemeClr val="dk2"/>
                </a:solidFill>
              </a:defRPr>
            </a:lvl3pPr>
            <a:lvl4pPr lvl="3" rtl="0">
              <a:spcBef>
                <a:spcPts val="0"/>
              </a:spcBef>
              <a:spcAft>
                <a:spcPts val="0"/>
              </a:spcAft>
              <a:buClr>
                <a:schemeClr val="dk2"/>
              </a:buClr>
              <a:buSzPts val="1600"/>
              <a:buNone/>
              <a:defRPr sz="1600">
                <a:solidFill>
                  <a:schemeClr val="dk2"/>
                </a:solidFill>
              </a:defRPr>
            </a:lvl4pPr>
            <a:lvl5pPr lvl="4" rtl="0">
              <a:spcBef>
                <a:spcPts val="0"/>
              </a:spcBef>
              <a:spcAft>
                <a:spcPts val="0"/>
              </a:spcAft>
              <a:buClr>
                <a:schemeClr val="dk2"/>
              </a:buClr>
              <a:buSzPts val="1600"/>
              <a:buNone/>
              <a:defRPr sz="1600">
                <a:solidFill>
                  <a:schemeClr val="dk2"/>
                </a:solidFill>
              </a:defRPr>
            </a:lvl5pPr>
            <a:lvl6pPr lvl="5" rtl="0">
              <a:spcBef>
                <a:spcPts val="0"/>
              </a:spcBef>
              <a:spcAft>
                <a:spcPts val="0"/>
              </a:spcAft>
              <a:buClr>
                <a:schemeClr val="dk2"/>
              </a:buClr>
              <a:buSzPts val="1600"/>
              <a:buNone/>
              <a:defRPr sz="1600">
                <a:solidFill>
                  <a:schemeClr val="dk2"/>
                </a:solidFill>
              </a:defRPr>
            </a:lvl6pPr>
            <a:lvl7pPr lvl="6" rtl="0">
              <a:spcBef>
                <a:spcPts val="0"/>
              </a:spcBef>
              <a:spcAft>
                <a:spcPts val="0"/>
              </a:spcAft>
              <a:buClr>
                <a:schemeClr val="dk2"/>
              </a:buClr>
              <a:buSzPts val="1600"/>
              <a:buNone/>
              <a:defRPr sz="1600">
                <a:solidFill>
                  <a:schemeClr val="dk2"/>
                </a:solidFill>
              </a:defRPr>
            </a:lvl7pPr>
            <a:lvl8pPr lvl="7" rtl="0">
              <a:spcBef>
                <a:spcPts val="0"/>
              </a:spcBef>
              <a:spcAft>
                <a:spcPts val="0"/>
              </a:spcAft>
              <a:buClr>
                <a:schemeClr val="dk2"/>
              </a:buClr>
              <a:buSzPts val="1600"/>
              <a:buNone/>
              <a:defRPr sz="1600">
                <a:solidFill>
                  <a:schemeClr val="dk2"/>
                </a:solidFill>
              </a:defRPr>
            </a:lvl8pPr>
            <a:lvl9pPr lvl="8" rtl="0">
              <a:spcBef>
                <a:spcPts val="0"/>
              </a:spcBef>
              <a:spcAft>
                <a:spcPts val="0"/>
              </a:spcAft>
              <a:buClr>
                <a:schemeClr val="dk2"/>
              </a:buClr>
              <a:buSzPts val="1600"/>
              <a:buNone/>
              <a:defRPr sz="1600">
                <a:solidFill>
                  <a:schemeClr val="dk2"/>
                </a:solidFill>
              </a:defRPr>
            </a:lvl9pPr>
          </a:lstStyle>
          <a:p>
            <a:endParaRPr/>
          </a:p>
        </p:txBody>
      </p:sp>
      <p:sp>
        <p:nvSpPr>
          <p:cNvPr id="74" name="Google Shape;74;p11"/>
          <p:cNvSpPr txBox="1">
            <a:spLocks noGrp="1"/>
          </p:cNvSpPr>
          <p:nvPr>
            <p:ph type="subTitle" idx="3"/>
          </p:nvPr>
        </p:nvSpPr>
        <p:spPr>
          <a:xfrm>
            <a:off x="4818379" y="2177000"/>
            <a:ext cx="31014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sz="1400"/>
            </a:lvl3pPr>
            <a:lvl4pPr lvl="3" rtl="0">
              <a:lnSpc>
                <a:spcPct val="100000"/>
              </a:lnSpc>
              <a:spcBef>
                <a:spcPts val="0"/>
              </a:spcBef>
              <a:spcAft>
                <a:spcPts val="0"/>
              </a:spcAft>
              <a:buSzPts val="1400"/>
              <a:buNone/>
              <a:defRPr sz="1400"/>
            </a:lvl4pPr>
            <a:lvl5pPr lvl="4" rtl="0">
              <a:lnSpc>
                <a:spcPct val="100000"/>
              </a:lnSpc>
              <a:spcBef>
                <a:spcPts val="0"/>
              </a:spcBef>
              <a:spcAft>
                <a:spcPts val="0"/>
              </a:spcAft>
              <a:buSzPts val="1400"/>
              <a:buNone/>
              <a:defRPr sz="1400"/>
            </a:lvl5pPr>
            <a:lvl6pPr lvl="5" rtl="0">
              <a:lnSpc>
                <a:spcPct val="100000"/>
              </a:lnSpc>
              <a:spcBef>
                <a:spcPts val="0"/>
              </a:spcBef>
              <a:spcAft>
                <a:spcPts val="0"/>
              </a:spcAft>
              <a:buSzPts val="1400"/>
              <a:buNone/>
              <a:defRPr sz="1400"/>
            </a:lvl6pPr>
            <a:lvl7pPr lvl="6" rtl="0">
              <a:lnSpc>
                <a:spcPct val="100000"/>
              </a:lnSpc>
              <a:spcBef>
                <a:spcPts val="0"/>
              </a:spcBef>
              <a:spcAft>
                <a:spcPts val="0"/>
              </a:spcAft>
              <a:buSzPts val="1400"/>
              <a:buNone/>
              <a:defRPr sz="1400"/>
            </a:lvl7pPr>
            <a:lvl8pPr lvl="7" rtl="0">
              <a:lnSpc>
                <a:spcPct val="100000"/>
              </a:lnSpc>
              <a:spcBef>
                <a:spcPts val="0"/>
              </a:spcBef>
              <a:spcAft>
                <a:spcPts val="0"/>
              </a:spcAft>
              <a:buSzPts val="1400"/>
              <a:buNone/>
              <a:defRPr sz="1400"/>
            </a:lvl8pPr>
            <a:lvl9pPr lvl="8" rtl="0">
              <a:lnSpc>
                <a:spcPct val="100000"/>
              </a:lnSpc>
              <a:spcBef>
                <a:spcPts val="0"/>
              </a:spcBef>
              <a:spcAft>
                <a:spcPts val="0"/>
              </a:spcAft>
              <a:buSzPts val="1400"/>
              <a:buNone/>
              <a:defRPr sz="1400"/>
            </a:lvl9pPr>
          </a:lstStyle>
          <a:p>
            <a:endParaRPr/>
          </a:p>
        </p:txBody>
      </p:sp>
      <p:sp>
        <p:nvSpPr>
          <p:cNvPr id="75" name="Google Shape;75;p11"/>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200"/>
              <a:buNone/>
              <a:defRPr sz="2200"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text &amp; some text slide">
  <p:cSld name="BIG_NUMBER">
    <p:bg>
      <p:bgPr>
        <a:solidFill>
          <a:schemeClr val="lt1"/>
        </a:solidFill>
        <a:effectLst/>
      </p:bgPr>
    </p:bg>
    <p:spTree>
      <p:nvGrpSpPr>
        <p:cNvPr id="1" name="Shape 117"/>
        <p:cNvGrpSpPr/>
        <p:nvPr/>
      </p:nvGrpSpPr>
      <p:grpSpPr>
        <a:xfrm>
          <a:off x="0" y="0"/>
          <a:ext cx="0" cy="0"/>
          <a:chOff x="0" y="0"/>
          <a:chExt cx="0" cy="0"/>
        </a:xfrm>
      </p:grpSpPr>
      <p:sp>
        <p:nvSpPr>
          <p:cNvPr id="118" name="Google Shape;118;p15"/>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0" name="Google Shape;120;p15"/>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400"/>
              <a:buNone/>
              <a:defRPr>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21" name="Google Shape;121;p15"/>
          <p:cNvSpPr txBox="1">
            <a:spLocks noGrp="1"/>
          </p:cNvSpPr>
          <p:nvPr>
            <p:ph type="title"/>
          </p:nvPr>
        </p:nvSpPr>
        <p:spPr>
          <a:xfrm>
            <a:off x="0" y="2466400"/>
            <a:ext cx="9144000" cy="4824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7200"/>
              <a:buNone/>
              <a:defRPr sz="7200" b="1"/>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amp; some text slide 2">
  <p:cSld name="BIG_NUMBER_2">
    <p:bg>
      <p:bgPr>
        <a:solidFill>
          <a:schemeClr val="lt1"/>
        </a:solidFill>
        <a:effectLst/>
      </p:bgPr>
    </p:bg>
    <p:spTree>
      <p:nvGrpSpPr>
        <p:cNvPr id="1" name="Shape 122"/>
        <p:cNvGrpSpPr/>
        <p:nvPr/>
      </p:nvGrpSpPr>
      <p:grpSpPr>
        <a:xfrm>
          <a:off x="0" y="0"/>
          <a:ext cx="0" cy="0"/>
          <a:chOff x="0" y="0"/>
          <a:chExt cx="0" cy="0"/>
        </a:xfrm>
      </p:grpSpPr>
      <p:sp>
        <p:nvSpPr>
          <p:cNvPr id="123" name="Google Shape;123;p16"/>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16"/>
          <p:cNvSpPr txBox="1">
            <a:spLocks noGrp="1"/>
          </p:cNvSpPr>
          <p:nvPr>
            <p:ph type="title" hasCustomPrompt="1"/>
          </p:nvPr>
        </p:nvSpPr>
        <p:spPr>
          <a:xfrm>
            <a:off x="742950" y="1238100"/>
            <a:ext cx="7729500" cy="1963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2000"/>
              <a:buNone/>
              <a:defRPr sz="12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25" name="Google Shape;125;p1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26" name="Google Shape;126;p16"/>
          <p:cNvSpPr txBox="1">
            <a:spLocks noGrp="1"/>
          </p:cNvSpPr>
          <p:nvPr>
            <p:ph type="subTitle" idx="1"/>
          </p:nvPr>
        </p:nvSpPr>
        <p:spPr>
          <a:xfrm>
            <a:off x="2433300" y="3015325"/>
            <a:ext cx="4277400" cy="64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umbers &amp; some text slide 1">
  <p:cSld name="BIG_NUMBER_1">
    <p:bg>
      <p:bgPr>
        <a:solidFill>
          <a:schemeClr val="lt1"/>
        </a:solidFill>
        <a:effectLst/>
      </p:bgPr>
    </p:bg>
    <p:spTree>
      <p:nvGrpSpPr>
        <p:cNvPr id="1" name="Shape 127"/>
        <p:cNvGrpSpPr/>
        <p:nvPr/>
      </p:nvGrpSpPr>
      <p:grpSpPr>
        <a:xfrm>
          <a:off x="0" y="0"/>
          <a:ext cx="0" cy="0"/>
          <a:chOff x="0" y="0"/>
          <a:chExt cx="0" cy="0"/>
        </a:xfrm>
      </p:grpSpPr>
      <p:sp>
        <p:nvSpPr>
          <p:cNvPr id="128" name="Google Shape;128;p17"/>
          <p:cNvSpPr/>
          <p:nvPr/>
        </p:nvSpPr>
        <p:spPr>
          <a:xfrm>
            <a:off x="406950" y="35220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title" hasCustomPrompt="1"/>
          </p:nvPr>
        </p:nvSpPr>
        <p:spPr>
          <a:xfrm>
            <a:off x="742950" y="8326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0" name="Google Shape;130;p1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31" name="Google Shape;131;p17"/>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2" name="Google Shape;132;p17"/>
          <p:cNvSpPr txBox="1">
            <a:spLocks noGrp="1"/>
          </p:cNvSpPr>
          <p:nvPr>
            <p:ph type="title" idx="2" hasCustomPrompt="1"/>
          </p:nvPr>
        </p:nvSpPr>
        <p:spPr>
          <a:xfrm>
            <a:off x="742950" y="19560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3" name="Google Shape;133;p17"/>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
        <p:nvSpPr>
          <p:cNvPr id="134" name="Google Shape;134;p17"/>
          <p:cNvSpPr txBox="1">
            <a:spLocks noGrp="1"/>
          </p:cNvSpPr>
          <p:nvPr>
            <p:ph type="title" idx="4" hasCustomPrompt="1"/>
          </p:nvPr>
        </p:nvSpPr>
        <p:spPr>
          <a:xfrm>
            <a:off x="742950" y="3079400"/>
            <a:ext cx="7729500" cy="888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6000" b="1"/>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135" name="Google Shape;135;p17"/>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200"/>
              <a:buNone/>
              <a:defRPr sz="1200">
                <a:solidFill>
                  <a:schemeClr val="lt1"/>
                </a:solidFill>
              </a:defRPr>
            </a:lvl1pPr>
            <a:lvl2pPr lvl="1" algn="ctr" rtl="0">
              <a:lnSpc>
                <a:spcPct val="100000"/>
              </a:lnSpc>
              <a:spcBef>
                <a:spcPts val="0"/>
              </a:spcBef>
              <a:spcAft>
                <a:spcPts val="0"/>
              </a:spcAft>
              <a:buClr>
                <a:schemeClr val="lt1"/>
              </a:buClr>
              <a:buSzPts val="1400"/>
              <a:buNone/>
              <a:defRPr>
                <a:solidFill>
                  <a:schemeClr val="lt1"/>
                </a:solidFill>
              </a:defRPr>
            </a:lvl2pPr>
            <a:lvl3pPr lvl="2" algn="ctr" rtl="0">
              <a:lnSpc>
                <a:spcPct val="100000"/>
              </a:lnSpc>
              <a:spcBef>
                <a:spcPts val="0"/>
              </a:spcBef>
              <a:spcAft>
                <a:spcPts val="0"/>
              </a:spcAft>
              <a:buClr>
                <a:schemeClr val="lt1"/>
              </a:buClr>
              <a:buSzPts val="1400"/>
              <a:buNone/>
              <a:defRPr sz="1400">
                <a:solidFill>
                  <a:schemeClr val="lt1"/>
                </a:solidFill>
              </a:defRPr>
            </a:lvl3pPr>
            <a:lvl4pPr lvl="3" algn="ctr" rtl="0">
              <a:lnSpc>
                <a:spcPct val="100000"/>
              </a:lnSpc>
              <a:spcBef>
                <a:spcPts val="0"/>
              </a:spcBef>
              <a:spcAft>
                <a:spcPts val="0"/>
              </a:spcAft>
              <a:buClr>
                <a:schemeClr val="lt1"/>
              </a:buClr>
              <a:buSzPts val="1400"/>
              <a:buNone/>
              <a:defRPr sz="1400">
                <a:solidFill>
                  <a:schemeClr val="lt1"/>
                </a:solidFill>
              </a:defRPr>
            </a:lvl4pPr>
            <a:lvl5pPr lvl="4" algn="ctr" rtl="0">
              <a:lnSpc>
                <a:spcPct val="100000"/>
              </a:lnSpc>
              <a:spcBef>
                <a:spcPts val="0"/>
              </a:spcBef>
              <a:spcAft>
                <a:spcPts val="0"/>
              </a:spcAft>
              <a:buClr>
                <a:schemeClr val="lt1"/>
              </a:buClr>
              <a:buSzPts val="1400"/>
              <a:buNone/>
              <a:defRPr sz="1400">
                <a:solidFill>
                  <a:schemeClr val="lt1"/>
                </a:solidFill>
              </a:defRPr>
            </a:lvl5pPr>
            <a:lvl6pPr lvl="5" algn="ctr" rtl="0">
              <a:lnSpc>
                <a:spcPct val="100000"/>
              </a:lnSpc>
              <a:spcBef>
                <a:spcPts val="0"/>
              </a:spcBef>
              <a:spcAft>
                <a:spcPts val="0"/>
              </a:spcAft>
              <a:buClr>
                <a:schemeClr val="lt1"/>
              </a:buClr>
              <a:buSzPts val="1400"/>
              <a:buNone/>
              <a:defRPr sz="1400">
                <a:solidFill>
                  <a:schemeClr val="lt1"/>
                </a:solidFill>
              </a:defRPr>
            </a:lvl6pPr>
            <a:lvl7pPr lvl="6" algn="ctr" rtl="0">
              <a:lnSpc>
                <a:spcPct val="100000"/>
              </a:lnSpc>
              <a:spcBef>
                <a:spcPts val="0"/>
              </a:spcBef>
              <a:spcAft>
                <a:spcPts val="0"/>
              </a:spcAft>
              <a:buClr>
                <a:schemeClr val="lt1"/>
              </a:buClr>
              <a:buSzPts val="1400"/>
              <a:buNone/>
              <a:defRPr sz="1400">
                <a:solidFill>
                  <a:schemeClr val="lt1"/>
                </a:solidFill>
              </a:defRPr>
            </a:lvl7pPr>
            <a:lvl8pPr lvl="7" algn="ctr" rtl="0">
              <a:lnSpc>
                <a:spcPct val="100000"/>
              </a:lnSpc>
              <a:spcBef>
                <a:spcPts val="0"/>
              </a:spcBef>
              <a:spcAft>
                <a:spcPts val="0"/>
              </a:spcAft>
              <a:buClr>
                <a:schemeClr val="lt1"/>
              </a:buClr>
              <a:buSzPts val="1400"/>
              <a:buNone/>
              <a:defRPr sz="1400">
                <a:solidFill>
                  <a:schemeClr val="lt1"/>
                </a:solidFill>
              </a:defRPr>
            </a:lvl8pPr>
            <a:lvl9pPr lvl="8" algn="ctr" rtl="0">
              <a:lnSpc>
                <a:spcPct val="100000"/>
              </a:lnSpc>
              <a:spcBef>
                <a:spcPts val="0"/>
              </a:spcBef>
              <a:spcAft>
                <a:spcPts val="0"/>
              </a:spcAft>
              <a:buClr>
                <a:schemeClr val="lt1"/>
              </a:buClr>
              <a:buSzPts val="1400"/>
              <a:buNone/>
              <a:defRPr sz="1400">
                <a:solidFill>
                  <a:schemeClr val="l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chemeClr val="lt1"/>
        </a:solidFill>
        <a:effectLst/>
      </p:bgPr>
    </p:bg>
    <p:spTree>
      <p:nvGrpSpPr>
        <p:cNvPr id="1" name="Shape 136"/>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White frame">
  <p:cSld name="BLANK_1_1">
    <p:bg>
      <p:bgPr>
        <a:solidFill>
          <a:schemeClr val="lt1"/>
        </a:solidFill>
        <a:effectLst/>
      </p:bgPr>
    </p:bg>
    <p:spTree>
      <p:nvGrpSpPr>
        <p:cNvPr id="1" name="Shape 137"/>
        <p:cNvGrpSpPr/>
        <p:nvPr/>
      </p:nvGrpSpPr>
      <p:grpSpPr>
        <a:xfrm>
          <a:off x="0" y="0"/>
          <a:ext cx="0" cy="0"/>
          <a:chOff x="0" y="0"/>
          <a:chExt cx="0" cy="0"/>
        </a:xfrm>
      </p:grpSpPr>
      <p:sp>
        <p:nvSpPr>
          <p:cNvPr id="138" name="Google Shape;138;p19"/>
          <p:cNvSpPr/>
          <p:nvPr/>
        </p:nvSpPr>
        <p:spPr>
          <a:xfrm>
            <a:off x="406950" y="416250"/>
            <a:ext cx="8330100" cy="4311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Square with title and text">
  <p:cSld name="CUSTOM_1">
    <p:bg>
      <p:bgPr>
        <a:solidFill>
          <a:schemeClr val="lt1"/>
        </a:solidFill>
        <a:effectLst/>
      </p:bgPr>
    </p:bg>
    <p:spTree>
      <p:nvGrpSpPr>
        <p:cNvPr id="1" name="Shape 139"/>
        <p:cNvGrpSpPr/>
        <p:nvPr/>
      </p:nvGrpSpPr>
      <p:grpSpPr>
        <a:xfrm>
          <a:off x="0" y="0"/>
          <a:ext cx="0" cy="0"/>
          <a:chOff x="0" y="0"/>
          <a:chExt cx="0" cy="0"/>
        </a:xfrm>
      </p:grpSpPr>
      <p:sp>
        <p:nvSpPr>
          <p:cNvPr id="140" name="Google Shape;140;p2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41" name="Google Shape;141;p20"/>
          <p:cNvSpPr/>
          <p:nvPr/>
        </p:nvSpPr>
        <p:spPr>
          <a:xfrm>
            <a:off x="406950" y="352200"/>
            <a:ext cx="42879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400"/>
              <a:buNone/>
              <a:defRPr b="1"/>
            </a:lvl1pPr>
            <a:lvl2pPr lvl="1" algn="ctr" rtl="0">
              <a:spcBef>
                <a:spcPts val="0"/>
              </a:spcBef>
              <a:spcAft>
                <a:spcPts val="0"/>
              </a:spcAft>
              <a:buSzPts val="4000"/>
              <a:buNone/>
              <a:defRPr sz="4000"/>
            </a:lvl2pPr>
            <a:lvl3pPr lvl="2" algn="ctr" rtl="0">
              <a:spcBef>
                <a:spcPts val="0"/>
              </a:spcBef>
              <a:spcAft>
                <a:spcPts val="0"/>
              </a:spcAft>
              <a:buSzPts val="4000"/>
              <a:buNone/>
              <a:defRPr sz="4000"/>
            </a:lvl3pPr>
            <a:lvl4pPr lvl="3" algn="ctr" rtl="0">
              <a:spcBef>
                <a:spcPts val="0"/>
              </a:spcBef>
              <a:spcAft>
                <a:spcPts val="0"/>
              </a:spcAft>
              <a:buSzPts val="4000"/>
              <a:buNone/>
              <a:defRPr sz="4000"/>
            </a:lvl4pPr>
            <a:lvl5pPr lvl="4" algn="ctr" rtl="0">
              <a:spcBef>
                <a:spcPts val="0"/>
              </a:spcBef>
              <a:spcAft>
                <a:spcPts val="0"/>
              </a:spcAft>
              <a:buSzPts val="4000"/>
              <a:buNone/>
              <a:defRPr sz="4000"/>
            </a:lvl5pPr>
            <a:lvl6pPr lvl="5" algn="ctr" rtl="0">
              <a:spcBef>
                <a:spcPts val="0"/>
              </a:spcBef>
              <a:spcAft>
                <a:spcPts val="0"/>
              </a:spcAft>
              <a:buSzPts val="4000"/>
              <a:buNone/>
              <a:defRPr sz="4000"/>
            </a:lvl6pPr>
            <a:lvl7pPr lvl="6" algn="ctr" rtl="0">
              <a:spcBef>
                <a:spcPts val="0"/>
              </a:spcBef>
              <a:spcAft>
                <a:spcPts val="0"/>
              </a:spcAft>
              <a:buSzPts val="4000"/>
              <a:buNone/>
              <a:defRPr sz="4000"/>
            </a:lvl7pPr>
            <a:lvl8pPr lvl="7" algn="ctr" rtl="0">
              <a:spcBef>
                <a:spcPts val="0"/>
              </a:spcBef>
              <a:spcAft>
                <a:spcPts val="0"/>
              </a:spcAft>
              <a:buSzPts val="4000"/>
              <a:buNone/>
              <a:defRPr sz="4000"/>
            </a:lvl8pPr>
            <a:lvl9pPr lvl="8" algn="ctr" rtl="0">
              <a:spcBef>
                <a:spcPts val="0"/>
              </a:spcBef>
              <a:spcAft>
                <a:spcPts val="0"/>
              </a:spcAft>
              <a:buSzPts val="4000"/>
              <a:buNone/>
              <a:defRPr sz="4000"/>
            </a:lvl9pPr>
          </a:lstStyle>
          <a:p>
            <a:endParaRPr/>
          </a:p>
        </p:txBody>
      </p:sp>
      <p:sp>
        <p:nvSpPr>
          <p:cNvPr id="143" name="Google Shape;143;p20"/>
          <p:cNvSpPr txBox="1">
            <a:spLocks noGrp="1"/>
          </p:cNvSpPr>
          <p:nvPr>
            <p:ph type="subTitle" idx="1"/>
          </p:nvPr>
        </p:nvSpPr>
        <p:spPr>
          <a:xfrm>
            <a:off x="737850" y="2261500"/>
            <a:ext cx="3606600" cy="1941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144" name="Google Shape;144;p2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yan with title and text">
  <p:cSld name="CUSTOM_7">
    <p:spTree>
      <p:nvGrpSpPr>
        <p:cNvPr id="1" name="Shape 165"/>
        <p:cNvGrpSpPr/>
        <p:nvPr/>
      </p:nvGrpSpPr>
      <p:grpSpPr>
        <a:xfrm>
          <a:off x="0" y="0"/>
          <a:ext cx="0" cy="0"/>
          <a:chOff x="0" y="0"/>
          <a:chExt cx="0" cy="0"/>
        </a:xfrm>
      </p:grpSpPr>
      <p:sp>
        <p:nvSpPr>
          <p:cNvPr id="166" name="Google Shape;166;p25"/>
          <p:cNvSpPr/>
          <p:nvPr/>
        </p:nvSpPr>
        <p:spPr>
          <a:xfrm>
            <a:off x="-73650" y="-11150"/>
            <a:ext cx="9228900" cy="5218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5"/>
          <p:cNvSpPr/>
          <p:nvPr/>
        </p:nvSpPr>
        <p:spPr>
          <a:xfrm>
            <a:off x="1430400" y="653850"/>
            <a:ext cx="6283200" cy="3835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5"/>
          <p:cNvSpPr txBox="1">
            <a:spLocks noGrp="1"/>
          </p:cNvSpPr>
          <p:nvPr>
            <p:ph type="title"/>
          </p:nvPr>
        </p:nvSpPr>
        <p:spPr>
          <a:xfrm>
            <a:off x="2675900" y="1220035"/>
            <a:ext cx="3926100" cy="482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0" name="Google Shape;170;p25"/>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ain Content" type="secHead">
  <p:cSld name="SECTION_HEADER">
    <p:bg>
      <p:bgPr>
        <a:solidFill>
          <a:schemeClr val="lt1"/>
        </a:solidFill>
        <a:effectLst/>
      </p:bgPr>
    </p:bg>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4698275"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14" name="Google Shape;14;p3"/>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5" name="Google Shape;15;p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16" name="Google Shape;16;p3"/>
          <p:cNvSpPr/>
          <p:nvPr/>
        </p:nvSpPr>
        <p:spPr>
          <a:xfrm>
            <a:off x="4572000" y="429350"/>
            <a:ext cx="2772000" cy="635700"/>
          </a:xfrm>
          <a:prstGeom prst="rect">
            <a:avLst/>
          </a:prstGeom>
          <a:noFill/>
          <a:ln w="381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17" name="Google Shape;17;p3"/>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8" name="Google Shape;18;p3"/>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19" name="Google Shape;19;p3"/>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0" name="Google Shape;20;p3"/>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21" name="Google Shape;21;p3"/>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800"/>
              <a:buNone/>
              <a:defRPr sz="1800"/>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22" name="Google Shape;22;p3"/>
          <p:cNvSpPr/>
          <p:nvPr/>
        </p:nvSpPr>
        <p:spPr>
          <a:xfrm>
            <a:off x="0" y="0"/>
            <a:ext cx="28557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a:off x="3582225" y="142617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a:off x="3582225" y="2553400"/>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a:off x="3582225" y="3680625"/>
            <a:ext cx="838800" cy="8199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title" idx="7" hasCustomPrompt="1"/>
          </p:nvPr>
        </p:nvSpPr>
        <p:spPr>
          <a:xfrm>
            <a:off x="3372225" y="151827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7" name="Google Shape;27;p3"/>
          <p:cNvSpPr txBox="1">
            <a:spLocks noGrp="1"/>
          </p:cNvSpPr>
          <p:nvPr>
            <p:ph type="title" idx="8" hasCustomPrompt="1"/>
          </p:nvPr>
        </p:nvSpPr>
        <p:spPr>
          <a:xfrm>
            <a:off x="3372225" y="2645500"/>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
        <p:nvSpPr>
          <p:cNvPr id="28" name="Google Shape;28;p3"/>
          <p:cNvSpPr txBox="1">
            <a:spLocks noGrp="1"/>
          </p:cNvSpPr>
          <p:nvPr>
            <p:ph type="title" idx="9" hasCustomPrompt="1"/>
          </p:nvPr>
        </p:nvSpPr>
        <p:spPr>
          <a:xfrm>
            <a:off x="3372225" y="3772725"/>
            <a:ext cx="1258800" cy="63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800"/>
              <a:buNone/>
              <a:defRPr sz="2800" b="1"/>
            </a:lvl1pPr>
            <a:lvl2pPr lvl="1" algn="ctr" rtl="0">
              <a:spcBef>
                <a:spcPts val="0"/>
              </a:spcBef>
              <a:spcAft>
                <a:spcPts val="0"/>
              </a:spcAft>
              <a:buSzPts val="2800"/>
              <a:buNone/>
              <a:defRPr sz="2800"/>
            </a:lvl2pPr>
            <a:lvl3pPr lvl="2" algn="ctr" rtl="0">
              <a:spcBef>
                <a:spcPts val="0"/>
              </a:spcBef>
              <a:spcAft>
                <a:spcPts val="0"/>
              </a:spcAft>
              <a:buSzPts val="2800"/>
              <a:buNone/>
              <a:defRPr sz="2800"/>
            </a:lvl3pPr>
            <a:lvl4pPr lvl="3" algn="ctr" rtl="0">
              <a:spcBef>
                <a:spcPts val="0"/>
              </a:spcBef>
              <a:spcAft>
                <a:spcPts val="0"/>
              </a:spcAft>
              <a:buSzPts val="2800"/>
              <a:buNone/>
              <a:defRPr sz="2800"/>
            </a:lvl4pPr>
            <a:lvl5pPr lvl="4" algn="ctr" rtl="0">
              <a:spcBef>
                <a:spcPts val="0"/>
              </a:spcBef>
              <a:spcAft>
                <a:spcPts val="0"/>
              </a:spcAft>
              <a:buSzPts val="2800"/>
              <a:buNone/>
              <a:defRPr sz="2800"/>
            </a:lvl5pPr>
            <a:lvl6pPr lvl="5" algn="ctr" rtl="0">
              <a:spcBef>
                <a:spcPts val="0"/>
              </a:spcBef>
              <a:spcAft>
                <a:spcPts val="0"/>
              </a:spcAft>
              <a:buSzPts val="2800"/>
              <a:buNone/>
              <a:defRPr sz="2800"/>
            </a:lvl6pPr>
            <a:lvl7pPr lvl="6" algn="ctr" rtl="0">
              <a:spcBef>
                <a:spcPts val="0"/>
              </a:spcBef>
              <a:spcAft>
                <a:spcPts val="0"/>
              </a:spcAft>
              <a:buSzPts val="2800"/>
              <a:buNone/>
              <a:defRPr sz="2800"/>
            </a:lvl7pPr>
            <a:lvl8pPr lvl="7" algn="ctr" rtl="0">
              <a:spcBef>
                <a:spcPts val="0"/>
              </a:spcBef>
              <a:spcAft>
                <a:spcPts val="0"/>
              </a:spcAft>
              <a:buSzPts val="2800"/>
              <a:buNone/>
              <a:defRPr sz="2800"/>
            </a:lvl8pPr>
            <a:lvl9pPr lvl="8" algn="ctr" rtl="0">
              <a:spcBef>
                <a:spcPts val="0"/>
              </a:spcBef>
              <a:spcAft>
                <a:spcPts val="0"/>
              </a:spcAft>
              <a:buSzPts val="2800"/>
              <a:buNone/>
              <a:defRPr sz="2800"/>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subtitle">
  <p:cSld name="SECTION_HEADER_2">
    <p:bg>
      <p:bgPr>
        <a:solidFill>
          <a:schemeClr val="lt1"/>
        </a:solidFill>
        <a:effectLst/>
      </p:bgPr>
    </p:bg>
    <p:spTree>
      <p:nvGrpSpPr>
        <p:cNvPr id="1" name="Shape 29"/>
        <p:cNvGrpSpPr/>
        <p:nvPr/>
      </p:nvGrpSpPr>
      <p:grpSpPr>
        <a:xfrm>
          <a:off x="0" y="0"/>
          <a:ext cx="0" cy="0"/>
          <a:chOff x="0" y="0"/>
          <a:chExt cx="0" cy="0"/>
        </a:xfrm>
      </p:grpSpPr>
      <p:sp>
        <p:nvSpPr>
          <p:cNvPr id="30" name="Google Shape;30;p4"/>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1" name="Google Shape;31;p4"/>
          <p:cNvSpPr txBox="1">
            <a:spLocks noGrp="1"/>
          </p:cNvSpPr>
          <p:nvPr>
            <p:ph type="subTitle" idx="1"/>
          </p:nvPr>
        </p:nvSpPr>
        <p:spPr>
          <a:xfrm>
            <a:off x="954225" y="1709475"/>
            <a:ext cx="3367200" cy="2477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lvl1pPr>
            <a:lvl2pPr lvl="1" rtl="0">
              <a:spcBef>
                <a:spcPts val="0"/>
              </a:spcBef>
              <a:spcAft>
                <a:spcPts val="0"/>
              </a:spcAft>
              <a:buNone/>
              <a:defRPr sz="1200"/>
            </a:lvl2pPr>
            <a:lvl3pPr lvl="2" rtl="0">
              <a:spcBef>
                <a:spcPts val="0"/>
              </a:spcBef>
              <a:spcAft>
                <a:spcPts val="0"/>
              </a:spcAft>
              <a:buNone/>
              <a:defRPr sz="1200"/>
            </a:lvl3pPr>
            <a:lvl4pPr lvl="3" rtl="0">
              <a:spcBef>
                <a:spcPts val="0"/>
              </a:spcBef>
              <a:spcAft>
                <a:spcPts val="0"/>
              </a:spcAft>
              <a:buNone/>
              <a:defRPr sz="1200"/>
            </a:lvl4pPr>
            <a:lvl5pPr lvl="4" rtl="0">
              <a:spcBef>
                <a:spcPts val="0"/>
              </a:spcBef>
              <a:spcAft>
                <a:spcPts val="0"/>
              </a:spcAft>
              <a:buNone/>
              <a:defRPr sz="1200"/>
            </a:lvl5pPr>
            <a:lvl6pPr lvl="5" rtl="0">
              <a:spcBef>
                <a:spcPts val="0"/>
              </a:spcBef>
              <a:spcAft>
                <a:spcPts val="0"/>
              </a:spcAft>
              <a:buNone/>
              <a:defRPr sz="1200"/>
            </a:lvl6pPr>
            <a:lvl7pPr lvl="6" rtl="0">
              <a:spcBef>
                <a:spcPts val="0"/>
              </a:spcBef>
              <a:spcAft>
                <a:spcPts val="0"/>
              </a:spcAft>
              <a:buNone/>
              <a:defRPr sz="1200"/>
            </a:lvl7pPr>
            <a:lvl8pPr lvl="7" rtl="0">
              <a:spcBef>
                <a:spcPts val="0"/>
              </a:spcBef>
              <a:spcAft>
                <a:spcPts val="0"/>
              </a:spcAft>
              <a:buNone/>
              <a:defRPr sz="1200"/>
            </a:lvl8pPr>
            <a:lvl9pPr lvl="8" rtl="0">
              <a:spcBef>
                <a:spcPts val="0"/>
              </a:spcBef>
              <a:spcAft>
                <a:spcPts val="0"/>
              </a:spcAft>
              <a:buNone/>
              <a:defRPr sz="1200"/>
            </a:lvl9pPr>
          </a:lstStyle>
          <a:p>
            <a:endParaRPr/>
          </a:p>
        </p:txBody>
      </p:sp>
      <p:sp>
        <p:nvSpPr>
          <p:cNvPr id="32" name="Google Shape;32;p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33" name="Google Shape;33;p4"/>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5" name="Google Shape;35;p4"/>
          <p:cNvCxnSpPr/>
          <p:nvPr/>
        </p:nvCxnSpPr>
        <p:spPr>
          <a:xfrm>
            <a:off x="1068750" y="13401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Main Content 1 1">
  <p:cSld name="SECTION_HEADER_2_1">
    <p:bg>
      <p:bgPr>
        <a:solidFill>
          <a:schemeClr val="lt1"/>
        </a:solidFill>
        <a:effectLst/>
      </p:bgPr>
    </p:bg>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38" name="Google Shape;38;p5"/>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39" name="Google Shape;39;p5"/>
          <p:cNvCxnSpPr/>
          <p:nvPr/>
        </p:nvCxnSpPr>
        <p:spPr>
          <a:xfrm>
            <a:off x="1068750" y="461975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subtitle">
  <p:cSld name="SECTION_HEADER_1">
    <p:bg>
      <p:bgPr>
        <a:solidFill>
          <a:schemeClr val="lt1"/>
        </a:solidFill>
        <a:effectLst/>
      </p:bgPr>
    </p:bg>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lvl1pPr lvl="0" rtl="0">
              <a:lnSpc>
                <a:spcPct val="115000"/>
              </a:lnSpc>
              <a:spcBef>
                <a:spcPts val="0"/>
              </a:spcBef>
              <a:spcAft>
                <a:spcPts val="0"/>
              </a:spcAft>
              <a:buSzPts val="2400"/>
              <a:buNone/>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42" name="Google Shape;42;p6"/>
          <p:cNvSpPr txBox="1">
            <a:spLocks noGrp="1"/>
          </p:cNvSpPr>
          <p:nvPr>
            <p:ph type="subTitle" idx="1"/>
          </p:nvPr>
        </p:nvSpPr>
        <p:spPr>
          <a:xfrm>
            <a:off x="614775" y="2564775"/>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 name="Google Shape;43;p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44" name="Google Shape;44;p6"/>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Quote slide">
  <p:cSld name="CUSTOM">
    <p:bg>
      <p:bgPr>
        <a:solidFill>
          <a:schemeClr val="lt1"/>
        </a:solidFill>
        <a:effectLst/>
      </p:bgPr>
    </p:bg>
    <p:spTree>
      <p:nvGrpSpPr>
        <p:cNvPr id="1" name="Shape 45"/>
        <p:cNvGrpSpPr/>
        <p:nvPr/>
      </p:nvGrpSpPr>
      <p:grpSpPr>
        <a:xfrm>
          <a:off x="0" y="0"/>
          <a:ext cx="0" cy="0"/>
          <a:chOff x="0" y="0"/>
          <a:chExt cx="0" cy="0"/>
        </a:xfrm>
      </p:grpSpPr>
      <p:sp>
        <p:nvSpPr>
          <p:cNvPr id="46" name="Google Shape;46;p7"/>
          <p:cNvSpPr/>
          <p:nvPr/>
        </p:nvSpPr>
        <p:spPr>
          <a:xfrm>
            <a:off x="1395500" y="892500"/>
            <a:ext cx="6189000" cy="27318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7"/>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b="1">
                <a:solidFill>
                  <a:schemeClr val="dk1"/>
                </a:solidFill>
                <a:latin typeface="Ubuntu"/>
                <a:ea typeface="Ubuntu"/>
                <a:cs typeface="Ubuntu"/>
                <a:sym typeface="Ubuntu"/>
              </a:defRPr>
            </a:lvl1pPr>
            <a:lvl2pPr lvl="1" rtl="0">
              <a:spcBef>
                <a:spcPts val="0"/>
              </a:spcBef>
              <a:spcAft>
                <a:spcPts val="0"/>
              </a:spcAft>
              <a:buNone/>
              <a:defRPr b="1">
                <a:solidFill>
                  <a:schemeClr val="dk1"/>
                </a:solidFill>
                <a:latin typeface="Arvo"/>
                <a:ea typeface="Arvo"/>
                <a:cs typeface="Arvo"/>
                <a:sym typeface="Arvo"/>
              </a:defRPr>
            </a:lvl2pPr>
            <a:lvl3pPr lvl="2" rtl="0">
              <a:spcBef>
                <a:spcPts val="0"/>
              </a:spcBef>
              <a:spcAft>
                <a:spcPts val="0"/>
              </a:spcAft>
              <a:buNone/>
              <a:defRPr b="1">
                <a:solidFill>
                  <a:schemeClr val="dk1"/>
                </a:solidFill>
                <a:latin typeface="Arvo"/>
                <a:ea typeface="Arvo"/>
                <a:cs typeface="Arvo"/>
                <a:sym typeface="Arvo"/>
              </a:defRPr>
            </a:lvl3pPr>
            <a:lvl4pPr lvl="3" rtl="0">
              <a:spcBef>
                <a:spcPts val="0"/>
              </a:spcBef>
              <a:spcAft>
                <a:spcPts val="0"/>
              </a:spcAft>
              <a:buNone/>
              <a:defRPr b="1">
                <a:solidFill>
                  <a:schemeClr val="dk1"/>
                </a:solidFill>
                <a:latin typeface="Arvo"/>
                <a:ea typeface="Arvo"/>
                <a:cs typeface="Arvo"/>
                <a:sym typeface="Arvo"/>
              </a:defRPr>
            </a:lvl4pPr>
            <a:lvl5pPr lvl="4" rtl="0">
              <a:spcBef>
                <a:spcPts val="0"/>
              </a:spcBef>
              <a:spcAft>
                <a:spcPts val="0"/>
              </a:spcAft>
              <a:buNone/>
              <a:defRPr b="1">
                <a:solidFill>
                  <a:schemeClr val="dk1"/>
                </a:solidFill>
                <a:latin typeface="Arvo"/>
                <a:ea typeface="Arvo"/>
                <a:cs typeface="Arvo"/>
                <a:sym typeface="Arvo"/>
              </a:defRPr>
            </a:lvl5pPr>
            <a:lvl6pPr lvl="5" rtl="0">
              <a:spcBef>
                <a:spcPts val="0"/>
              </a:spcBef>
              <a:spcAft>
                <a:spcPts val="0"/>
              </a:spcAft>
              <a:buNone/>
              <a:defRPr b="1">
                <a:solidFill>
                  <a:schemeClr val="dk1"/>
                </a:solidFill>
                <a:latin typeface="Arvo"/>
                <a:ea typeface="Arvo"/>
                <a:cs typeface="Arvo"/>
                <a:sym typeface="Arvo"/>
              </a:defRPr>
            </a:lvl6pPr>
            <a:lvl7pPr lvl="6" rtl="0">
              <a:spcBef>
                <a:spcPts val="0"/>
              </a:spcBef>
              <a:spcAft>
                <a:spcPts val="0"/>
              </a:spcAft>
              <a:buNone/>
              <a:defRPr b="1">
                <a:solidFill>
                  <a:schemeClr val="dk1"/>
                </a:solidFill>
                <a:latin typeface="Arvo"/>
                <a:ea typeface="Arvo"/>
                <a:cs typeface="Arvo"/>
                <a:sym typeface="Arvo"/>
              </a:defRPr>
            </a:lvl7pPr>
            <a:lvl8pPr lvl="7" rtl="0">
              <a:spcBef>
                <a:spcPts val="0"/>
              </a:spcBef>
              <a:spcAft>
                <a:spcPts val="0"/>
              </a:spcAft>
              <a:buNone/>
              <a:defRPr b="1">
                <a:solidFill>
                  <a:schemeClr val="dk1"/>
                </a:solidFill>
                <a:latin typeface="Arvo"/>
                <a:ea typeface="Arvo"/>
                <a:cs typeface="Arvo"/>
                <a:sym typeface="Arvo"/>
              </a:defRPr>
            </a:lvl8pPr>
            <a:lvl9pPr lvl="8" rtl="0">
              <a:spcBef>
                <a:spcPts val="0"/>
              </a:spcBef>
              <a:spcAft>
                <a:spcPts val="0"/>
              </a:spcAft>
              <a:buNone/>
              <a:defRPr b="1">
                <a:solidFill>
                  <a:schemeClr val="dk1"/>
                </a:solidFill>
                <a:latin typeface="Arvo"/>
                <a:ea typeface="Arvo"/>
                <a:cs typeface="Arvo"/>
                <a:sym typeface="Arvo"/>
              </a:defRPr>
            </a:lvl9pPr>
          </a:lstStyle>
          <a:p>
            <a:endParaRPr/>
          </a:p>
        </p:txBody>
      </p:sp>
      <p:sp>
        <p:nvSpPr>
          <p:cNvPr id="48" name="Google Shape;48;p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49" name="Google Shape;49;p7"/>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lt1"/>
                </a:solidFill>
              </a:defRPr>
            </a:lvl1pPr>
            <a:lvl2pPr lvl="1" rtl="0">
              <a:spcBef>
                <a:spcPts val="0"/>
              </a:spcBef>
              <a:spcAft>
                <a:spcPts val="0"/>
              </a:spcAft>
              <a:buNone/>
              <a:defRPr>
                <a:solidFill>
                  <a:schemeClr val="lt1"/>
                </a:solidFill>
              </a:defRPr>
            </a:lvl2pPr>
            <a:lvl3pPr lvl="2" rtl="0">
              <a:spcBef>
                <a:spcPts val="0"/>
              </a:spcBef>
              <a:spcAft>
                <a:spcPts val="0"/>
              </a:spcAft>
              <a:buNone/>
              <a:defRPr>
                <a:solidFill>
                  <a:schemeClr val="lt1"/>
                </a:solidFill>
              </a:defRPr>
            </a:lvl3pPr>
            <a:lvl4pPr lvl="3" rtl="0">
              <a:spcBef>
                <a:spcPts val="0"/>
              </a:spcBef>
              <a:spcAft>
                <a:spcPts val="0"/>
              </a:spcAft>
              <a:buNone/>
              <a:defRPr>
                <a:solidFill>
                  <a:schemeClr val="lt1"/>
                </a:solidFill>
              </a:defRPr>
            </a:lvl4pPr>
            <a:lvl5pPr lvl="4" rtl="0">
              <a:spcBef>
                <a:spcPts val="0"/>
              </a:spcBef>
              <a:spcAft>
                <a:spcPts val="0"/>
              </a:spcAft>
              <a:buNone/>
              <a:defRPr>
                <a:solidFill>
                  <a:schemeClr val="lt1"/>
                </a:solidFill>
              </a:defRPr>
            </a:lvl5pPr>
            <a:lvl6pPr lvl="5" rtl="0">
              <a:spcBef>
                <a:spcPts val="0"/>
              </a:spcBef>
              <a:spcAft>
                <a:spcPts val="0"/>
              </a:spcAft>
              <a:buNone/>
              <a:defRPr>
                <a:solidFill>
                  <a:schemeClr val="lt1"/>
                </a:solidFill>
              </a:defRPr>
            </a:lvl6pPr>
            <a:lvl7pPr lvl="6" rtl="0">
              <a:spcBef>
                <a:spcPts val="0"/>
              </a:spcBef>
              <a:spcAft>
                <a:spcPts val="0"/>
              </a:spcAft>
              <a:buNone/>
              <a:defRPr>
                <a:solidFill>
                  <a:schemeClr val="lt1"/>
                </a:solidFill>
              </a:defRPr>
            </a:lvl7pPr>
            <a:lvl8pPr lvl="7" rtl="0">
              <a:spcBef>
                <a:spcPts val="0"/>
              </a:spcBef>
              <a:spcAft>
                <a:spcPts val="0"/>
              </a:spcAft>
              <a:buNone/>
              <a:defRPr>
                <a:solidFill>
                  <a:schemeClr val="lt1"/>
                </a:solidFill>
              </a:defRPr>
            </a:lvl8pPr>
            <a:lvl9pPr lvl="8" rtl="0">
              <a:spcBef>
                <a:spcPts val="0"/>
              </a:spcBef>
              <a:spcAft>
                <a:spcPts val="0"/>
              </a:spcAft>
              <a:buNone/>
              <a:defRPr>
                <a:solidFill>
                  <a:schemeClr val="lt1"/>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mp; body slide" type="tx">
  <p:cSld name="TITLE_AND_BODY">
    <p:bg>
      <p:bgPr>
        <a:solidFill>
          <a:schemeClr val="lt1"/>
        </a:solidFill>
        <a:effectLst/>
      </p:bgPr>
    </p:bg>
    <p:spTree>
      <p:nvGrpSpPr>
        <p:cNvPr id="1" name="Shape 50"/>
        <p:cNvGrpSpPr/>
        <p:nvPr/>
      </p:nvGrpSpPr>
      <p:grpSpPr>
        <a:xfrm>
          <a:off x="0" y="0"/>
          <a:ext cx="0" cy="0"/>
          <a:chOff x="0" y="0"/>
          <a:chExt cx="0" cy="0"/>
        </a:xfrm>
      </p:grpSpPr>
      <p:sp>
        <p:nvSpPr>
          <p:cNvPr id="51" name="Google Shape;51;p8"/>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3" name="Google Shape;53;p8"/>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Char char="●"/>
              <a:defRPr sz="1400"/>
            </a:lvl1pPr>
            <a:lvl2pPr marL="914400" lvl="1" indent="-317500" algn="ctr" rtl="0">
              <a:lnSpc>
                <a:spcPct val="100000"/>
              </a:lnSpc>
              <a:spcBef>
                <a:spcPts val="0"/>
              </a:spcBef>
              <a:spcAft>
                <a:spcPts val="0"/>
              </a:spcAft>
              <a:buSzPts val="1400"/>
              <a:buChar char="○"/>
              <a:defRPr sz="1400"/>
            </a:lvl2pPr>
            <a:lvl3pPr marL="1371600" lvl="2" indent="-311150" algn="ctr" rtl="0">
              <a:lnSpc>
                <a:spcPct val="100000"/>
              </a:lnSpc>
              <a:spcBef>
                <a:spcPts val="0"/>
              </a:spcBef>
              <a:spcAft>
                <a:spcPts val="0"/>
              </a:spcAft>
              <a:buSzPts val="1300"/>
              <a:buChar char="■"/>
              <a:defRPr sz="1300"/>
            </a:lvl3pPr>
            <a:lvl4pPr marL="1828800" lvl="3" indent="-311150" algn="ctr" rtl="0">
              <a:lnSpc>
                <a:spcPct val="100000"/>
              </a:lnSpc>
              <a:spcBef>
                <a:spcPts val="0"/>
              </a:spcBef>
              <a:spcAft>
                <a:spcPts val="0"/>
              </a:spcAft>
              <a:buSzPts val="1300"/>
              <a:buChar char="●"/>
              <a:defRPr sz="1300"/>
            </a:lvl4pPr>
            <a:lvl5pPr marL="2286000" lvl="4" indent="-304800" algn="ctr" rtl="0">
              <a:lnSpc>
                <a:spcPct val="100000"/>
              </a:lnSpc>
              <a:spcBef>
                <a:spcPts val="0"/>
              </a:spcBef>
              <a:spcAft>
                <a:spcPts val="0"/>
              </a:spcAft>
              <a:buSzPts val="1200"/>
              <a:buChar char="○"/>
              <a:defRPr sz="1200"/>
            </a:lvl5pPr>
            <a:lvl6pPr marL="2743200" lvl="5" indent="-304800" algn="ctr" rtl="0">
              <a:lnSpc>
                <a:spcPct val="100000"/>
              </a:lnSpc>
              <a:spcBef>
                <a:spcPts val="0"/>
              </a:spcBef>
              <a:spcAft>
                <a:spcPts val="0"/>
              </a:spcAft>
              <a:buSzPts val="1200"/>
              <a:buChar char="■"/>
              <a:defRPr sz="1200"/>
            </a:lvl6pPr>
            <a:lvl7pPr marL="3200400" lvl="6" indent="-298450" algn="ctr" rtl="0">
              <a:lnSpc>
                <a:spcPct val="100000"/>
              </a:lnSpc>
              <a:spcBef>
                <a:spcPts val="0"/>
              </a:spcBef>
              <a:spcAft>
                <a:spcPts val="0"/>
              </a:spcAft>
              <a:buSzPts val="1100"/>
              <a:buChar char="●"/>
              <a:defRPr sz="1100"/>
            </a:lvl7pPr>
            <a:lvl8pPr marL="3657600" lvl="7" indent="-298450" algn="ctr" rtl="0">
              <a:lnSpc>
                <a:spcPct val="100000"/>
              </a:lnSpc>
              <a:spcBef>
                <a:spcPts val="0"/>
              </a:spcBef>
              <a:spcAft>
                <a:spcPts val="0"/>
              </a:spcAft>
              <a:buSzPts val="1100"/>
              <a:buChar char="○"/>
              <a:defRPr sz="1100"/>
            </a:lvl8pPr>
            <a:lvl9pPr marL="4114800" lvl="8" indent="-292100" algn="ctr" rtl="0">
              <a:lnSpc>
                <a:spcPct val="100000"/>
              </a:lnSpc>
              <a:spcBef>
                <a:spcPts val="0"/>
              </a:spcBef>
              <a:spcAft>
                <a:spcPts val="0"/>
              </a:spcAft>
              <a:buSzPts val="1000"/>
              <a:buChar char="■"/>
              <a:defRPr sz="1000"/>
            </a:lvl9pPr>
          </a:lstStyle>
          <a:p>
            <a:endParaRPr/>
          </a:p>
        </p:txBody>
      </p:sp>
      <p:sp>
        <p:nvSpPr>
          <p:cNvPr id="54" name="Google Shape;54;p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55" name="Google Shape;55;p8"/>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design 1">
  <p:cSld name="TITLE_AND_BODY_2">
    <p:bg>
      <p:bgPr>
        <a:solidFill>
          <a:schemeClr val="lt1"/>
        </a:solidFill>
        <a:effectLst/>
      </p:bgPr>
    </p:bg>
    <p:spTree>
      <p:nvGrpSpPr>
        <p:cNvPr id="1" name="Shape 56"/>
        <p:cNvGrpSpPr/>
        <p:nvPr/>
      </p:nvGrpSpPr>
      <p:grpSpPr>
        <a:xfrm>
          <a:off x="0" y="0"/>
          <a:ext cx="0" cy="0"/>
          <a:chOff x="0" y="0"/>
          <a:chExt cx="0" cy="0"/>
        </a:xfrm>
      </p:grpSpPr>
      <p:sp>
        <p:nvSpPr>
          <p:cNvPr id="57" name="Google Shape;57;p9"/>
          <p:cNvSpPr/>
          <p:nvPr/>
        </p:nvSpPr>
        <p:spPr>
          <a:xfrm>
            <a:off x="406950" y="352200"/>
            <a:ext cx="8330100" cy="4311000"/>
          </a:xfrm>
          <a:prstGeom prst="rect">
            <a:avLst/>
          </a:prstGeom>
          <a:noFill/>
          <a:ln w="3810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9"/>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200"/>
              <a:buNone/>
              <a:defRPr sz="2200" b="1"/>
            </a:lvl1pPr>
            <a:lvl2pPr lvl="1" algn="ctr" rtl="0">
              <a:spcBef>
                <a:spcPts val="0"/>
              </a:spcBef>
              <a:spcAft>
                <a:spcPts val="0"/>
              </a:spcAft>
              <a:buSzPts val="2400"/>
              <a:buFont typeface="Bodoni"/>
              <a:buNone/>
              <a:defRPr b="1">
                <a:latin typeface="Bodoni"/>
                <a:ea typeface="Bodoni"/>
                <a:cs typeface="Bodoni"/>
                <a:sym typeface="Bodoni"/>
              </a:defRPr>
            </a:lvl2pPr>
            <a:lvl3pPr lvl="2" algn="ctr" rtl="0">
              <a:spcBef>
                <a:spcPts val="0"/>
              </a:spcBef>
              <a:spcAft>
                <a:spcPts val="0"/>
              </a:spcAft>
              <a:buSzPts val="2400"/>
              <a:buFont typeface="Bodoni"/>
              <a:buNone/>
              <a:defRPr b="1">
                <a:latin typeface="Bodoni"/>
                <a:ea typeface="Bodoni"/>
                <a:cs typeface="Bodoni"/>
                <a:sym typeface="Bodoni"/>
              </a:defRPr>
            </a:lvl3pPr>
            <a:lvl4pPr lvl="3" algn="ctr" rtl="0">
              <a:spcBef>
                <a:spcPts val="0"/>
              </a:spcBef>
              <a:spcAft>
                <a:spcPts val="0"/>
              </a:spcAft>
              <a:buSzPts val="2400"/>
              <a:buFont typeface="Bodoni"/>
              <a:buNone/>
              <a:defRPr b="1">
                <a:latin typeface="Bodoni"/>
                <a:ea typeface="Bodoni"/>
                <a:cs typeface="Bodoni"/>
                <a:sym typeface="Bodoni"/>
              </a:defRPr>
            </a:lvl4pPr>
            <a:lvl5pPr lvl="4" algn="ctr" rtl="0">
              <a:spcBef>
                <a:spcPts val="0"/>
              </a:spcBef>
              <a:spcAft>
                <a:spcPts val="0"/>
              </a:spcAft>
              <a:buSzPts val="2400"/>
              <a:buFont typeface="Bodoni"/>
              <a:buNone/>
              <a:defRPr b="1">
                <a:latin typeface="Bodoni"/>
                <a:ea typeface="Bodoni"/>
                <a:cs typeface="Bodoni"/>
                <a:sym typeface="Bodoni"/>
              </a:defRPr>
            </a:lvl5pPr>
            <a:lvl6pPr lvl="5" algn="ctr" rtl="0">
              <a:spcBef>
                <a:spcPts val="0"/>
              </a:spcBef>
              <a:spcAft>
                <a:spcPts val="0"/>
              </a:spcAft>
              <a:buSzPts val="2400"/>
              <a:buFont typeface="Bodoni"/>
              <a:buNone/>
              <a:defRPr b="1">
                <a:latin typeface="Bodoni"/>
                <a:ea typeface="Bodoni"/>
                <a:cs typeface="Bodoni"/>
                <a:sym typeface="Bodoni"/>
              </a:defRPr>
            </a:lvl6pPr>
            <a:lvl7pPr lvl="6" algn="ctr" rtl="0">
              <a:spcBef>
                <a:spcPts val="0"/>
              </a:spcBef>
              <a:spcAft>
                <a:spcPts val="0"/>
              </a:spcAft>
              <a:buSzPts val="2400"/>
              <a:buFont typeface="Bodoni"/>
              <a:buNone/>
              <a:defRPr b="1">
                <a:latin typeface="Bodoni"/>
                <a:ea typeface="Bodoni"/>
                <a:cs typeface="Bodoni"/>
                <a:sym typeface="Bodoni"/>
              </a:defRPr>
            </a:lvl7pPr>
            <a:lvl8pPr lvl="7" algn="ctr" rtl="0">
              <a:spcBef>
                <a:spcPts val="0"/>
              </a:spcBef>
              <a:spcAft>
                <a:spcPts val="0"/>
              </a:spcAft>
              <a:buSzPts val="2400"/>
              <a:buFont typeface="Bodoni"/>
              <a:buNone/>
              <a:defRPr b="1">
                <a:latin typeface="Bodoni"/>
                <a:ea typeface="Bodoni"/>
                <a:cs typeface="Bodoni"/>
                <a:sym typeface="Bodoni"/>
              </a:defRPr>
            </a:lvl8pPr>
            <a:lvl9pPr lvl="8" algn="ctr" rtl="0">
              <a:spcBef>
                <a:spcPts val="0"/>
              </a:spcBef>
              <a:spcAft>
                <a:spcPts val="0"/>
              </a:spcAft>
              <a:buSzPts val="2400"/>
              <a:buFont typeface="Bodoni"/>
              <a:buNone/>
              <a:defRPr b="1">
                <a:latin typeface="Bodoni"/>
                <a:ea typeface="Bodoni"/>
                <a:cs typeface="Bodoni"/>
                <a:sym typeface="Bodoni"/>
              </a:defRPr>
            </a:lvl9pPr>
          </a:lstStyle>
          <a:p>
            <a:endParaRPr/>
          </a:p>
        </p:txBody>
      </p:sp>
      <p:sp>
        <p:nvSpPr>
          <p:cNvPr id="59" name="Google Shape;59;p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CCCCCC"/>
                </a:solidFill>
                <a:latin typeface="Arvo"/>
                <a:ea typeface="Arvo"/>
                <a:cs typeface="Arvo"/>
                <a:sym typeface="Arvo"/>
              </a:defRPr>
            </a:lvl1pPr>
            <a:lvl2pPr lvl="1" rtl="0">
              <a:buNone/>
              <a:defRPr sz="1200">
                <a:solidFill>
                  <a:srgbClr val="CCCCCC"/>
                </a:solidFill>
                <a:latin typeface="Arvo"/>
                <a:ea typeface="Arvo"/>
                <a:cs typeface="Arvo"/>
                <a:sym typeface="Arvo"/>
              </a:defRPr>
            </a:lvl2pPr>
            <a:lvl3pPr lvl="2" rtl="0">
              <a:buNone/>
              <a:defRPr sz="1200">
                <a:solidFill>
                  <a:srgbClr val="CCCCCC"/>
                </a:solidFill>
                <a:latin typeface="Arvo"/>
                <a:ea typeface="Arvo"/>
                <a:cs typeface="Arvo"/>
                <a:sym typeface="Arvo"/>
              </a:defRPr>
            </a:lvl3pPr>
            <a:lvl4pPr lvl="3" rtl="0">
              <a:buNone/>
              <a:defRPr sz="1200">
                <a:solidFill>
                  <a:srgbClr val="CCCCCC"/>
                </a:solidFill>
                <a:latin typeface="Arvo"/>
                <a:ea typeface="Arvo"/>
                <a:cs typeface="Arvo"/>
                <a:sym typeface="Arvo"/>
              </a:defRPr>
            </a:lvl4pPr>
            <a:lvl5pPr lvl="4" rtl="0">
              <a:buNone/>
              <a:defRPr sz="1200">
                <a:solidFill>
                  <a:srgbClr val="CCCCCC"/>
                </a:solidFill>
                <a:latin typeface="Arvo"/>
                <a:ea typeface="Arvo"/>
                <a:cs typeface="Arvo"/>
                <a:sym typeface="Arvo"/>
              </a:defRPr>
            </a:lvl5pPr>
            <a:lvl6pPr lvl="5" rtl="0">
              <a:buNone/>
              <a:defRPr sz="1200">
                <a:solidFill>
                  <a:srgbClr val="CCCCCC"/>
                </a:solidFill>
                <a:latin typeface="Arvo"/>
                <a:ea typeface="Arvo"/>
                <a:cs typeface="Arvo"/>
                <a:sym typeface="Arvo"/>
              </a:defRPr>
            </a:lvl6pPr>
            <a:lvl7pPr lvl="6" rtl="0">
              <a:buNone/>
              <a:defRPr sz="1200">
                <a:solidFill>
                  <a:srgbClr val="CCCCCC"/>
                </a:solidFill>
                <a:latin typeface="Arvo"/>
                <a:ea typeface="Arvo"/>
                <a:cs typeface="Arvo"/>
                <a:sym typeface="Arvo"/>
              </a:defRPr>
            </a:lvl7pPr>
            <a:lvl8pPr lvl="7" rtl="0">
              <a:buNone/>
              <a:defRPr sz="1200">
                <a:solidFill>
                  <a:srgbClr val="CCCCCC"/>
                </a:solidFill>
                <a:latin typeface="Arvo"/>
                <a:ea typeface="Arvo"/>
                <a:cs typeface="Arvo"/>
                <a:sym typeface="Arvo"/>
              </a:defRPr>
            </a:lvl8pPr>
            <a:lvl9pPr lvl="8" rtl="0">
              <a:buNone/>
              <a:defRPr sz="1200">
                <a:solidFill>
                  <a:srgbClr val="CCCCCC"/>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cxnSp>
        <p:nvCxnSpPr>
          <p:cNvPr id="60" name="Google Shape;60;p9"/>
          <p:cNvCxnSpPr/>
          <p:nvPr/>
        </p:nvCxnSpPr>
        <p:spPr>
          <a:xfrm>
            <a:off x="4233900" y="1223600"/>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subtitle">
  <p:cSld name="TITLE_AND_BODY_1">
    <p:bg>
      <p:bgPr>
        <a:solidFill>
          <a:schemeClr val="lt1"/>
        </a:solidFill>
        <a:effectLst/>
      </p:bgPr>
    </p:bg>
    <p:spTree>
      <p:nvGrpSpPr>
        <p:cNvPr id="1" name="Shape 61"/>
        <p:cNvGrpSpPr/>
        <p:nvPr/>
      </p:nvGrpSpPr>
      <p:grpSpPr>
        <a:xfrm>
          <a:off x="0" y="0"/>
          <a:ext cx="0" cy="0"/>
          <a:chOff x="0" y="0"/>
          <a:chExt cx="0" cy="0"/>
        </a:xfrm>
      </p:grpSpPr>
      <p:sp>
        <p:nvSpPr>
          <p:cNvPr id="62" name="Google Shape;62;p10"/>
          <p:cNvSpPr txBox="1">
            <a:spLocks noGrp="1"/>
          </p:cNvSpPr>
          <p:nvPr>
            <p:ph type="title"/>
          </p:nvPr>
        </p:nvSpPr>
        <p:spPr>
          <a:xfrm>
            <a:off x="4598900" y="773100"/>
            <a:ext cx="3888000" cy="1206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b="1"/>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3" name="Google Shape;63;p1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lvl1pPr lvl="0" rtl="0">
              <a:buNone/>
              <a:defRPr sz="1200">
                <a:solidFill>
                  <a:srgbClr val="D9D9D9"/>
                </a:solidFill>
                <a:latin typeface="Arvo"/>
                <a:ea typeface="Arvo"/>
                <a:cs typeface="Arvo"/>
                <a:sym typeface="Arvo"/>
              </a:defRPr>
            </a:lvl1pPr>
            <a:lvl2pPr lvl="1" rtl="0">
              <a:buNone/>
              <a:defRPr sz="1200">
                <a:solidFill>
                  <a:srgbClr val="D9D9D9"/>
                </a:solidFill>
                <a:latin typeface="Arvo"/>
                <a:ea typeface="Arvo"/>
                <a:cs typeface="Arvo"/>
                <a:sym typeface="Arvo"/>
              </a:defRPr>
            </a:lvl2pPr>
            <a:lvl3pPr lvl="2" rtl="0">
              <a:buNone/>
              <a:defRPr sz="1200">
                <a:solidFill>
                  <a:srgbClr val="D9D9D9"/>
                </a:solidFill>
                <a:latin typeface="Arvo"/>
                <a:ea typeface="Arvo"/>
                <a:cs typeface="Arvo"/>
                <a:sym typeface="Arvo"/>
              </a:defRPr>
            </a:lvl3pPr>
            <a:lvl4pPr lvl="3" rtl="0">
              <a:buNone/>
              <a:defRPr sz="1200">
                <a:solidFill>
                  <a:srgbClr val="D9D9D9"/>
                </a:solidFill>
                <a:latin typeface="Arvo"/>
                <a:ea typeface="Arvo"/>
                <a:cs typeface="Arvo"/>
                <a:sym typeface="Arvo"/>
              </a:defRPr>
            </a:lvl4pPr>
            <a:lvl5pPr lvl="4" rtl="0">
              <a:buNone/>
              <a:defRPr sz="1200">
                <a:solidFill>
                  <a:srgbClr val="D9D9D9"/>
                </a:solidFill>
                <a:latin typeface="Arvo"/>
                <a:ea typeface="Arvo"/>
                <a:cs typeface="Arvo"/>
                <a:sym typeface="Arvo"/>
              </a:defRPr>
            </a:lvl5pPr>
            <a:lvl6pPr lvl="5" rtl="0">
              <a:buNone/>
              <a:defRPr sz="1200">
                <a:solidFill>
                  <a:srgbClr val="D9D9D9"/>
                </a:solidFill>
                <a:latin typeface="Arvo"/>
                <a:ea typeface="Arvo"/>
                <a:cs typeface="Arvo"/>
                <a:sym typeface="Arvo"/>
              </a:defRPr>
            </a:lvl6pPr>
            <a:lvl7pPr lvl="6" rtl="0">
              <a:buNone/>
              <a:defRPr sz="1200">
                <a:solidFill>
                  <a:srgbClr val="D9D9D9"/>
                </a:solidFill>
                <a:latin typeface="Arvo"/>
                <a:ea typeface="Arvo"/>
                <a:cs typeface="Arvo"/>
                <a:sym typeface="Arvo"/>
              </a:defRPr>
            </a:lvl7pPr>
            <a:lvl8pPr lvl="7" rtl="0">
              <a:buNone/>
              <a:defRPr sz="1200">
                <a:solidFill>
                  <a:srgbClr val="D9D9D9"/>
                </a:solidFill>
                <a:latin typeface="Arvo"/>
                <a:ea typeface="Arvo"/>
                <a:cs typeface="Arvo"/>
                <a:sym typeface="Arvo"/>
              </a:defRPr>
            </a:lvl8pPr>
            <a:lvl9pPr lvl="8" rtl="0">
              <a:buNone/>
              <a:defRPr sz="1200">
                <a:solidFill>
                  <a:srgbClr val="D9D9D9"/>
                </a:solidFill>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
        <p:nvSpPr>
          <p:cNvPr id="64" name="Google Shape;64;p10"/>
          <p:cNvSpPr/>
          <p:nvPr/>
        </p:nvSpPr>
        <p:spPr>
          <a:xfrm>
            <a:off x="0" y="0"/>
            <a:ext cx="4259700" cy="5143500"/>
          </a:xfrm>
          <a:prstGeom prst="snip2DiagRect">
            <a:avLst>
              <a:gd name="adj1" fmla="val 0"/>
              <a:gd name="adj2" fmla="val 5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0"/>
          <p:cNvSpPr txBox="1">
            <a:spLocks noGrp="1"/>
          </p:cNvSpPr>
          <p:nvPr>
            <p:ph type="subTitle" idx="1"/>
          </p:nvPr>
        </p:nvSpPr>
        <p:spPr>
          <a:xfrm>
            <a:off x="4598900" y="2968204"/>
            <a:ext cx="2920800" cy="5781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 name="Google Shape;66;p10"/>
          <p:cNvCxnSpPr/>
          <p:nvPr/>
        </p:nvCxnSpPr>
        <p:spPr>
          <a:xfrm>
            <a:off x="4778200" y="2780625"/>
            <a:ext cx="676200" cy="0"/>
          </a:xfrm>
          <a:prstGeom prst="straightConnector1">
            <a:avLst/>
          </a:prstGeom>
          <a:noFill/>
          <a:ln w="76200" cap="flat" cmpd="sng">
            <a:solidFill>
              <a:schemeClr val="accent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400"/>
              <a:buFont typeface="Ubuntu"/>
              <a:buNone/>
              <a:defRPr sz="2400" b="1">
                <a:solidFill>
                  <a:schemeClr val="dk1"/>
                </a:solidFill>
                <a:latin typeface="Ubuntu"/>
                <a:ea typeface="Ubuntu"/>
                <a:cs typeface="Ubuntu"/>
                <a:sym typeface="Ubuntu"/>
              </a:defRPr>
            </a:lvl1pPr>
            <a:lvl2pPr lvl="1"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2pPr>
            <a:lvl3pPr lvl="2"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3pPr>
            <a:lvl4pPr lvl="3"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4pPr>
            <a:lvl5pPr lvl="4"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5pPr>
            <a:lvl6pPr lvl="5"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6pPr>
            <a:lvl7pPr lvl="6"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7pPr>
            <a:lvl8pPr lvl="7"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8pPr>
            <a:lvl9pPr lvl="8" rtl="0">
              <a:spcBef>
                <a:spcPts val="0"/>
              </a:spcBef>
              <a:spcAft>
                <a:spcPts val="0"/>
              </a:spcAft>
              <a:buClr>
                <a:schemeClr val="dk1"/>
              </a:buClr>
              <a:buSzPts val="2400"/>
              <a:buFont typeface="Arvo"/>
              <a:buNone/>
              <a:defRPr sz="2400">
                <a:solidFill>
                  <a:schemeClr val="dk1"/>
                </a:solidFill>
                <a:latin typeface="Arvo"/>
                <a:ea typeface="Arvo"/>
                <a:cs typeface="Arvo"/>
                <a:sym typeface="Arvo"/>
              </a:defRPr>
            </a:lvl9pPr>
          </a:lstStyle>
          <a:p>
            <a:endParaRPr/>
          </a:p>
        </p:txBody>
      </p:sp>
      <p:sp>
        <p:nvSpPr>
          <p:cNvPr id="7" name="Google Shape;7;p1"/>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1pPr>
            <a:lvl2pPr marL="914400" lvl="1" indent="-317500" rtl="0">
              <a:lnSpc>
                <a:spcPct val="100000"/>
              </a:lnSpc>
              <a:spcBef>
                <a:spcPts val="0"/>
              </a:spcBef>
              <a:spcAft>
                <a:spcPts val="0"/>
              </a:spcAft>
              <a:buClr>
                <a:schemeClr val="lt2"/>
              </a:buClr>
              <a:buSzPts val="1400"/>
              <a:buFont typeface="Ubuntu Light"/>
              <a:buChar char="○"/>
              <a:defRPr>
                <a:solidFill>
                  <a:schemeClr val="lt2"/>
                </a:solidFill>
                <a:latin typeface="Ubuntu Light"/>
                <a:ea typeface="Ubuntu Light"/>
                <a:cs typeface="Ubuntu Light"/>
                <a:sym typeface="Ubuntu Light"/>
              </a:defRPr>
            </a:lvl2pPr>
            <a:lvl3pPr marL="1371600" lvl="2"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3pPr>
            <a:lvl4pPr marL="1828800" lvl="3" indent="-311150" rtl="0">
              <a:lnSpc>
                <a:spcPct val="100000"/>
              </a:lnSpc>
              <a:spcBef>
                <a:spcPts val="0"/>
              </a:spcBef>
              <a:spcAft>
                <a:spcPts val="0"/>
              </a:spcAft>
              <a:buClr>
                <a:schemeClr val="lt2"/>
              </a:buClr>
              <a:buSzPts val="1300"/>
              <a:buFont typeface="Ubuntu Light"/>
              <a:buChar char="●"/>
              <a:defRPr sz="1300">
                <a:solidFill>
                  <a:schemeClr val="lt2"/>
                </a:solidFill>
                <a:latin typeface="Ubuntu Light"/>
                <a:ea typeface="Ubuntu Light"/>
                <a:cs typeface="Ubuntu Light"/>
                <a:sym typeface="Ubuntu Light"/>
              </a:defRPr>
            </a:lvl4pPr>
            <a:lvl5pPr marL="2286000" lvl="4"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5pPr>
            <a:lvl6pPr marL="2743200" lvl="5" indent="-304800" rtl="0">
              <a:lnSpc>
                <a:spcPct val="100000"/>
              </a:lnSpc>
              <a:spcBef>
                <a:spcPts val="0"/>
              </a:spcBef>
              <a:spcAft>
                <a:spcPts val="0"/>
              </a:spcAft>
              <a:buClr>
                <a:schemeClr val="lt2"/>
              </a:buClr>
              <a:buSzPts val="1200"/>
              <a:buFont typeface="Ubuntu Light"/>
              <a:buChar char="■"/>
              <a:defRPr sz="1200">
                <a:solidFill>
                  <a:schemeClr val="lt2"/>
                </a:solidFill>
                <a:latin typeface="Ubuntu Light"/>
                <a:ea typeface="Ubuntu Light"/>
                <a:cs typeface="Ubuntu Light"/>
                <a:sym typeface="Ubuntu Light"/>
              </a:defRPr>
            </a:lvl6pPr>
            <a:lvl7pPr marL="3200400" lvl="6"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7pPr>
            <a:lvl8pPr marL="3657600" lvl="7" indent="-298450" rtl="0">
              <a:lnSpc>
                <a:spcPct val="100000"/>
              </a:lnSpc>
              <a:spcBef>
                <a:spcPts val="0"/>
              </a:spcBef>
              <a:spcAft>
                <a:spcPts val="0"/>
              </a:spcAft>
              <a:buClr>
                <a:schemeClr val="lt2"/>
              </a:buClr>
              <a:buSzPts val="1100"/>
              <a:buFont typeface="Ubuntu Light"/>
              <a:buChar char="○"/>
              <a:defRPr sz="1100">
                <a:solidFill>
                  <a:schemeClr val="lt2"/>
                </a:solidFill>
                <a:latin typeface="Ubuntu Light"/>
                <a:ea typeface="Ubuntu Light"/>
                <a:cs typeface="Ubuntu Light"/>
                <a:sym typeface="Ubuntu Light"/>
              </a:defRPr>
            </a:lvl8pPr>
            <a:lvl9pPr marL="4114800" lvl="8" indent="-292100" rtl="0">
              <a:lnSpc>
                <a:spcPct val="100000"/>
              </a:lnSpc>
              <a:spcBef>
                <a:spcPts val="0"/>
              </a:spcBef>
              <a:spcAft>
                <a:spcPts val="0"/>
              </a:spcAft>
              <a:buClr>
                <a:schemeClr val="lt2"/>
              </a:buClr>
              <a:buSzPts val="1000"/>
              <a:buFont typeface="Ubuntu Light"/>
              <a:buChar char="■"/>
              <a:defRPr sz="1000">
                <a:solidFill>
                  <a:schemeClr val="lt2"/>
                </a:solidFill>
                <a:latin typeface="Ubuntu Light"/>
                <a:ea typeface="Ubuntu Light"/>
                <a:cs typeface="Ubuntu Light"/>
                <a:sym typeface="Ubuntu Light"/>
              </a:defRPr>
            </a:lvl9pPr>
          </a:lstStyle>
          <a:p>
            <a:endParaRPr/>
          </a:p>
        </p:txBody>
      </p:sp>
      <p:sp>
        <p:nvSpPr>
          <p:cNvPr id="8" name="Google Shape;8;p1"/>
          <p:cNvSpPr txBox="1">
            <a:spLocks noGrp="1"/>
          </p:cNvSpPr>
          <p:nvPr>
            <p:ph type="sldNum" idx="12"/>
          </p:nvPr>
        </p:nvSpPr>
        <p:spPr>
          <a:xfrm>
            <a:off x="8548658" y="4663217"/>
            <a:ext cx="548700" cy="393600"/>
          </a:xfrm>
          <a:prstGeom prst="rect">
            <a:avLst/>
          </a:prstGeom>
          <a:noFill/>
          <a:ln>
            <a:noFill/>
          </a:ln>
        </p:spPr>
        <p:txBody>
          <a:bodyPr spcFirstLastPara="1" wrap="square" lIns="91425" tIns="91425" rIns="91425" bIns="91425" anchor="ctr" anchorCtr="0">
            <a:noAutofit/>
          </a:bodyPr>
          <a:lstStyle>
            <a:lvl1pPr lvl="0" rtl="0">
              <a:buNone/>
              <a:defRPr sz="1200">
                <a:latin typeface="Arvo"/>
                <a:ea typeface="Arvo"/>
                <a:cs typeface="Arvo"/>
                <a:sym typeface="Arvo"/>
              </a:defRPr>
            </a:lvl1pPr>
            <a:lvl2pPr lvl="1" rtl="0">
              <a:buNone/>
              <a:defRPr sz="1200">
                <a:latin typeface="Arvo"/>
                <a:ea typeface="Arvo"/>
                <a:cs typeface="Arvo"/>
                <a:sym typeface="Arvo"/>
              </a:defRPr>
            </a:lvl2pPr>
            <a:lvl3pPr lvl="2" rtl="0">
              <a:buNone/>
              <a:defRPr sz="1200">
                <a:latin typeface="Arvo"/>
                <a:ea typeface="Arvo"/>
                <a:cs typeface="Arvo"/>
                <a:sym typeface="Arvo"/>
              </a:defRPr>
            </a:lvl3pPr>
            <a:lvl4pPr lvl="3" rtl="0">
              <a:buNone/>
              <a:defRPr sz="1200">
                <a:latin typeface="Arvo"/>
                <a:ea typeface="Arvo"/>
                <a:cs typeface="Arvo"/>
                <a:sym typeface="Arvo"/>
              </a:defRPr>
            </a:lvl4pPr>
            <a:lvl5pPr lvl="4" rtl="0">
              <a:buNone/>
              <a:defRPr sz="1200">
                <a:latin typeface="Arvo"/>
                <a:ea typeface="Arvo"/>
                <a:cs typeface="Arvo"/>
                <a:sym typeface="Arvo"/>
              </a:defRPr>
            </a:lvl5pPr>
            <a:lvl6pPr lvl="5" rtl="0">
              <a:buNone/>
              <a:defRPr sz="1200">
                <a:latin typeface="Arvo"/>
                <a:ea typeface="Arvo"/>
                <a:cs typeface="Arvo"/>
                <a:sym typeface="Arvo"/>
              </a:defRPr>
            </a:lvl6pPr>
            <a:lvl7pPr lvl="6" rtl="0">
              <a:buNone/>
              <a:defRPr sz="1200">
                <a:latin typeface="Arvo"/>
                <a:ea typeface="Arvo"/>
                <a:cs typeface="Arvo"/>
                <a:sym typeface="Arvo"/>
              </a:defRPr>
            </a:lvl7pPr>
            <a:lvl8pPr lvl="7" rtl="0">
              <a:buNone/>
              <a:defRPr sz="1200">
                <a:latin typeface="Arvo"/>
                <a:ea typeface="Arvo"/>
                <a:cs typeface="Arvo"/>
                <a:sym typeface="Arvo"/>
              </a:defRPr>
            </a:lvl8pPr>
            <a:lvl9pPr lvl="8" rtl="0">
              <a:buNone/>
              <a:defRPr sz="1200">
                <a:latin typeface="Arvo"/>
                <a:ea typeface="Arvo"/>
                <a:cs typeface="Arvo"/>
                <a:sym typeface="Arvo"/>
              </a:defRPr>
            </a:lvl9pPr>
          </a:lstStyle>
          <a:p>
            <a:pPr marL="0" lvl="0" indent="0" algn="l" rtl="0">
              <a:spcBef>
                <a:spcPts val="0"/>
              </a:spcBef>
              <a:spcAft>
                <a:spcPts val="0"/>
              </a:spcAft>
              <a:buNone/>
            </a:pPr>
            <a:fld id="{00000000-1234-1234-1234-123412341234}" type="slidenum">
              <a:rPr lang="e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1" r:id="rId11"/>
    <p:sldLayoutId id="2147483662" r:id="rId12"/>
    <p:sldLayoutId id="2147483663" r:id="rId13"/>
    <p:sldLayoutId id="2147483664" r:id="rId14"/>
    <p:sldLayoutId id="2147483665" r:id="rId15"/>
    <p:sldLayoutId id="2147483666" r:id="rId16"/>
    <p:sldLayoutId id="2147483671"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7.xml"/><Relationship Id="rId1" Type="http://schemas.openxmlformats.org/officeDocument/2006/relationships/tags" Target="../tags/tag1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9.xml"/><Relationship Id="rId1" Type="http://schemas.openxmlformats.org/officeDocument/2006/relationships/tags" Target="../tags/tag1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6.xml"/><Relationship Id="rId1" Type="http://schemas.openxmlformats.org/officeDocument/2006/relationships/tags" Target="../tags/tag12.xm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tags" Target="../tags/tag14.xml"/><Relationship Id="rId4" Type="http://schemas.openxmlformats.org/officeDocument/2006/relationships/image" Target="../media/image7.jp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15.xml"/><Relationship Id="rId5" Type="http://schemas.openxmlformats.org/officeDocument/2006/relationships/image" Target="../media/image9.jpg"/><Relationship Id="rId4" Type="http://schemas.openxmlformats.org/officeDocument/2006/relationships/image" Target="../media/image8.jp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tags" Target="../tags/tag16.xml"/><Relationship Id="rId5" Type="http://schemas.openxmlformats.org/officeDocument/2006/relationships/image" Target="../media/image11.jpg"/><Relationship Id="rId4" Type="http://schemas.openxmlformats.org/officeDocument/2006/relationships/image" Target="../media/image10.jp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3.xml"/><Relationship Id="rId1" Type="http://schemas.openxmlformats.org/officeDocument/2006/relationships/tags" Target="../tags/tag17.xml"/><Relationship Id="rId4" Type="http://schemas.openxmlformats.org/officeDocument/2006/relationships/image" Target="../media/image12.jp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6.xml"/><Relationship Id="rId1" Type="http://schemas.openxmlformats.org/officeDocument/2006/relationships/tags" Target="../tags/tag18.xml"/><Relationship Id="rId5" Type="http://schemas.openxmlformats.org/officeDocument/2006/relationships/image" Target="../media/image14.jpg"/><Relationship Id="rId4" Type="http://schemas.openxmlformats.org/officeDocument/2006/relationships/image" Target="../media/image13.jp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3.xml"/><Relationship Id="rId1" Type="http://schemas.openxmlformats.org/officeDocument/2006/relationships/tags" Target="../tags/tag19.xml"/><Relationship Id="rId4" Type="http://schemas.openxmlformats.org/officeDocument/2006/relationships/image" Target="../media/image15.jp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0.xml"/><Relationship Id="rId4" Type="http://schemas.openxmlformats.org/officeDocument/2006/relationships/image" Target="../media/image16.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21.xml"/><Relationship Id="rId4"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tags" Target="../tags/tag22.xml"/><Relationship Id="rId5" Type="http://schemas.openxmlformats.org/officeDocument/2006/relationships/image" Target="../media/image19.jpg"/><Relationship Id="rId4" Type="http://schemas.openxmlformats.org/officeDocument/2006/relationships/image" Target="../media/image18.jp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6.xml"/><Relationship Id="rId1" Type="http://schemas.openxmlformats.org/officeDocument/2006/relationships/tags" Target="../tags/tag23.xml"/><Relationship Id="rId4" Type="http://schemas.openxmlformats.org/officeDocument/2006/relationships/image" Target="../media/image20.jp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tags" Target="../tags/tag24.xml"/><Relationship Id="rId4" Type="http://schemas.openxmlformats.org/officeDocument/2006/relationships/image" Target="../media/image21.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tags" Target="../tags/tag3.xml"/><Relationship Id="rId5" Type="http://schemas.microsoft.com/office/2007/relationships/hdphoto" Target="../media/hdphoto1.wdp"/><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8.xml"/><Relationship Id="rId1" Type="http://schemas.openxmlformats.org/officeDocument/2006/relationships/tags" Target="../tags/tag5.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1.xml"/><Relationship Id="rId1" Type="http://schemas.openxmlformats.org/officeDocument/2006/relationships/tags" Target="../tags/tag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tags" Target="../tags/tag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ctrTitle"/>
          </p:nvPr>
        </p:nvSpPr>
        <p:spPr>
          <a:xfrm>
            <a:off x="1610650" y="1856275"/>
            <a:ext cx="6317614" cy="87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s" dirty="0"/>
              <a:t>Val Allen Ursua Eltagonde ;) </a:t>
            </a:r>
            <a:endParaRPr dirty="0"/>
          </a:p>
        </p:txBody>
      </p:sp>
      <p:sp>
        <p:nvSpPr>
          <p:cNvPr id="190" name="Google Shape;190;p30"/>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s" sz="1800" dirty="0">
                <a:solidFill>
                  <a:schemeClr val="dk1"/>
                </a:solidFill>
                <a:latin typeface="Ubuntu Light"/>
                <a:ea typeface="Ubuntu Light"/>
                <a:cs typeface="Ubuntu Light"/>
                <a:sym typeface="Ubuntu Light"/>
              </a:rPr>
              <a:t>HELLO,</a:t>
            </a:r>
            <a:endParaRPr sz="1800" dirty="0">
              <a:solidFill>
                <a:schemeClr val="dk1"/>
              </a:solidFill>
              <a:latin typeface="Ubuntu Light"/>
              <a:ea typeface="Ubuntu Light"/>
              <a:cs typeface="Ubuntu Light"/>
              <a:sym typeface="Ubuntu Light"/>
            </a:endParaRPr>
          </a:p>
        </p:txBody>
      </p:sp>
      <p:pic>
        <p:nvPicPr>
          <p:cNvPr id="2" name="old-songs-but-its-lofi-remix">
            <a:hlinkClick r:id="" action="ppaction://media"/>
            <a:extLst>
              <a:ext uri="{FF2B5EF4-FFF2-40B4-BE49-F238E27FC236}">
                <a16:creationId xmlns:a16="http://schemas.microsoft.com/office/drawing/2014/main" id="{620C5C26-7F7F-41A7-831F-696459DF6465}"/>
              </a:ext>
            </a:extLst>
          </p:cNvPr>
          <p:cNvPicPr>
            <a:picLocks noChangeAspect="1"/>
          </p:cNvPicPr>
          <p:nvPr>
            <a:audioFile r:link="rId3"/>
            <p:extLst>
              <p:ext uri="{DAA4B4D4-6D71-4841-9C94-3DE7FCFB9230}">
                <p14:media xmlns:p14="http://schemas.microsoft.com/office/powerpoint/2010/main" r:embed="rId2">
                  <p14:fade out="3000"/>
                </p14:media>
              </p:ext>
            </p:extLst>
          </p:nvPr>
        </p:nvPicPr>
        <p:blipFill>
          <a:blip r:embed="rId6"/>
          <a:stretch>
            <a:fillRect/>
          </a:stretch>
        </p:blipFill>
        <p:spPr>
          <a:xfrm>
            <a:off x="412173" y="4189268"/>
            <a:ext cx="609600" cy="60960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074"/>
    </mc:Choice>
    <mc:Fallback>
      <p:transition spd="slow" advTm="40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190"/>
                                        </p:tgtEl>
                                        <p:attrNameLst>
                                          <p:attrName>style.visibility</p:attrName>
                                        </p:attrNameLst>
                                      </p:cBhvr>
                                      <p:to>
                                        <p:strVal val="visible"/>
                                      </p:to>
                                    </p:set>
                                    <p:anim calcmode="lin" valueType="num">
                                      <p:cBhvr additive="base">
                                        <p:cTn id="11" dur="500" fill="hold"/>
                                        <p:tgtEl>
                                          <p:spTgt spid="190"/>
                                        </p:tgtEl>
                                        <p:attrNameLst>
                                          <p:attrName>ppt_x</p:attrName>
                                        </p:attrNameLst>
                                      </p:cBhvr>
                                      <p:tavLst>
                                        <p:tav tm="0">
                                          <p:val>
                                            <p:strVal val="#ppt_x"/>
                                          </p:val>
                                        </p:tav>
                                        <p:tav tm="100000">
                                          <p:val>
                                            <p:strVal val="#ppt_x"/>
                                          </p:val>
                                        </p:tav>
                                      </p:tavLst>
                                    </p:anim>
                                    <p:anim calcmode="lin" valueType="num">
                                      <p:cBhvr additive="base">
                                        <p:cTn id="12" dur="500" fill="hold"/>
                                        <p:tgtEl>
                                          <p:spTgt spid="19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89"/>
                                        </p:tgtEl>
                                        <p:attrNameLst>
                                          <p:attrName>style.visibility</p:attrName>
                                        </p:attrNameLst>
                                      </p:cBhvr>
                                      <p:to>
                                        <p:strVal val="visible"/>
                                      </p:to>
                                    </p:set>
                                    <p:anim calcmode="lin" valueType="num">
                                      <p:cBhvr additive="base">
                                        <p:cTn id="17" dur="500" fill="hold"/>
                                        <p:tgtEl>
                                          <p:spTgt spid="189"/>
                                        </p:tgtEl>
                                        <p:attrNameLst>
                                          <p:attrName>ppt_x</p:attrName>
                                        </p:attrNameLst>
                                      </p:cBhvr>
                                      <p:tavLst>
                                        <p:tav tm="0">
                                          <p:val>
                                            <p:strVal val="#ppt_x"/>
                                          </p:val>
                                        </p:tav>
                                        <p:tav tm="100000">
                                          <p:val>
                                            <p:strVal val="#ppt_x"/>
                                          </p:val>
                                        </p:tav>
                                      </p:tavLst>
                                    </p:anim>
                                    <p:anim calcmode="lin" valueType="num">
                                      <p:cBhvr additive="base">
                                        <p:cTn id="18" dur="500" fill="hold"/>
                                        <p:tgtEl>
                                          <p:spTgt spid="1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9" repeatCount="indefinite" fill="hold" display="0">
                  <p:stCondLst>
                    <p:cond delay="indefinite"/>
                  </p:stCondLst>
                  <p:endCondLst>
                    <p:cond evt="onStopAudio" delay="0">
                      <p:tgtEl>
                        <p:sldTgt/>
                      </p:tgtEl>
                    </p:cond>
                  </p:endCondLst>
                </p:cTn>
                <p:tgtEl>
                  <p:spTgt spid="2"/>
                </p:tgtEl>
              </p:cMediaNode>
            </p:audio>
          </p:childTnLst>
        </p:cTn>
      </p:par>
    </p:tnLst>
    <p:bldLst>
      <p:bldP spid="189" grpId="0" animBg="1"/>
      <p:bldP spid="19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3"/>
          <p:cNvSpPr txBox="1">
            <a:spLocks noGrp="1"/>
          </p:cNvSpPr>
          <p:nvPr>
            <p:ph type="subTitle" idx="1"/>
          </p:nvPr>
        </p:nvSpPr>
        <p:spPr>
          <a:xfrm>
            <a:off x="2675901" y="2547750"/>
            <a:ext cx="3136200" cy="1941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dirty="0"/>
              <a:t>G</a:t>
            </a:r>
            <a:r>
              <a:rPr lang="es" dirty="0"/>
              <a:t>agawa sana ako ng compilation of pictures chronologically kaso naisip ko wag na muntanga iwan ko na lang title dito sayang naman pagttype ko </a:t>
            </a:r>
            <a:endParaRPr dirty="0"/>
          </a:p>
        </p:txBody>
      </p:sp>
      <p:sp>
        <p:nvSpPr>
          <p:cNvPr id="220" name="Google Shape;220;p33"/>
          <p:cNvSpPr txBox="1">
            <a:spLocks noGrp="1"/>
          </p:cNvSpPr>
          <p:nvPr>
            <p:ph type="title"/>
          </p:nvPr>
        </p:nvSpPr>
        <p:spPr>
          <a:xfrm>
            <a:off x="2675900" y="1220010"/>
            <a:ext cx="3926100" cy="121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s" sz="3600" dirty="0">
                <a:solidFill>
                  <a:schemeClr val="dk2"/>
                </a:solidFill>
              </a:rPr>
              <a:t>A year I spent with you </a:t>
            </a:r>
            <a:r>
              <a:rPr lang="es" sz="3600" dirty="0">
                <a:solidFill>
                  <a:schemeClr val="dk2"/>
                </a:solidFill>
                <a:sym typeface="Wingdings" panose="05000000000000000000" pitchFamily="2" charset="2"/>
              </a:rPr>
              <a:t>:&gt;</a:t>
            </a:r>
            <a:endParaRPr sz="3600" b="1" dirty="0">
              <a:solidFill>
                <a:schemeClr val="dk2"/>
              </a:solidFill>
            </a:endParaRPr>
          </a:p>
        </p:txBody>
      </p:sp>
      <p:sp>
        <p:nvSpPr>
          <p:cNvPr id="221" name="Google Shape;221;p33"/>
          <p:cNvSpPr/>
          <p:nvPr/>
        </p:nvSpPr>
        <p:spPr>
          <a:xfrm>
            <a:off x="1430400" y="1371450"/>
            <a:ext cx="1147200" cy="3990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199"/>
    </mc:Choice>
    <mc:Fallback>
      <p:transition spd="slow" advTm="71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0"/>
                                        </p:tgtEl>
                                        <p:attrNameLst>
                                          <p:attrName>style.visibility</p:attrName>
                                        </p:attrNameLst>
                                      </p:cBhvr>
                                      <p:to>
                                        <p:strVal val="visible"/>
                                      </p:to>
                                    </p:set>
                                    <p:animEffect transition="in" filter="barn(inVertical)">
                                      <p:cBhvr>
                                        <p:cTn id="7" dur="500"/>
                                        <p:tgtEl>
                                          <p:spTgt spid="2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19">
                                            <p:txEl>
                                              <p:pRg st="0" end="0"/>
                                            </p:txEl>
                                          </p:spTgt>
                                        </p:tgtEl>
                                        <p:attrNameLst>
                                          <p:attrName>style.visibility</p:attrName>
                                        </p:attrNameLst>
                                      </p:cBhvr>
                                      <p:to>
                                        <p:strVal val="visible"/>
                                      </p:to>
                                    </p:set>
                                    <p:animEffect transition="in" filter="wipe(down)">
                                      <p:cBhvr>
                                        <p:cTn id="12" dur="500"/>
                                        <p:tgtEl>
                                          <p:spTgt spid="2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9" grpId="0" build="p"/>
      <p:bldP spid="22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4598900" y="1491800"/>
            <a:ext cx="3593700" cy="12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rgbClr val="000000"/>
              </a:buClr>
              <a:buSzPts val="1100"/>
              <a:buFont typeface="Arial"/>
              <a:buNone/>
            </a:pPr>
            <a:r>
              <a:rPr lang="es" dirty="0"/>
              <a:t>So ito na lang behind stories ng mga following pictures hehe &lt;3</a:t>
            </a:r>
            <a:endParaRPr dirty="0"/>
          </a:p>
        </p:txBody>
      </p:sp>
      <p:sp>
        <p:nvSpPr>
          <p:cNvPr id="234" name="Google Shape;234;p35"/>
          <p:cNvSpPr txBox="1">
            <a:spLocks noGrp="1"/>
          </p:cNvSpPr>
          <p:nvPr>
            <p:ph type="subTitle" idx="1"/>
          </p:nvPr>
        </p:nvSpPr>
        <p:spPr>
          <a:xfrm>
            <a:off x="4598900" y="2968192"/>
            <a:ext cx="2920800" cy="1590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dirty="0"/>
              <a:t>S</a:t>
            </a:r>
            <a:r>
              <a:rPr lang="es" dirty="0"/>
              <a:t>ubtitle kase ampanget pag wala</a:t>
            </a:r>
            <a:endParaRPr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438"/>
    </mc:Choice>
    <mc:Fallback>
      <p:transition spd="slow" advTm="44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34">
                                            <p:txEl>
                                              <p:pRg st="0" end="0"/>
                                            </p:txEl>
                                          </p:spTgt>
                                        </p:tgtEl>
                                        <p:attrNameLst>
                                          <p:attrName>style.visibility</p:attrName>
                                        </p:attrNameLst>
                                      </p:cBhvr>
                                      <p:to>
                                        <p:strVal val="visible"/>
                                      </p:to>
                                    </p:set>
                                    <p:anim calcmode="lin" valueType="num">
                                      <p:cBhvr additive="base">
                                        <p:cTn id="12" dur="500" fill="hold"/>
                                        <p:tgtEl>
                                          <p:spTgt spid="23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23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 grpId="0"/>
      <p:bldP spid="234"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cxnSp>
        <p:nvCxnSpPr>
          <p:cNvPr id="281" name="Google Shape;281;p4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283" name="Google Shape;283;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12</a:t>
            </a:fld>
            <a:endParaRPr sz="1200">
              <a:solidFill>
                <a:srgbClr val="CCCCCC"/>
              </a:solidFill>
              <a:latin typeface="Arvo"/>
              <a:ea typeface="Arvo"/>
              <a:cs typeface="Arvo"/>
              <a:sym typeface="Arvo"/>
            </a:endParaRPr>
          </a:p>
        </p:txBody>
      </p:sp>
      <p:pic>
        <p:nvPicPr>
          <p:cNvPr id="5" name="Picture 4">
            <a:extLst>
              <a:ext uri="{FF2B5EF4-FFF2-40B4-BE49-F238E27FC236}">
                <a16:creationId xmlns:a16="http://schemas.microsoft.com/office/drawing/2014/main" id="{D6AE8C41-D931-4332-B804-B1C12A20FBCA}"/>
              </a:ext>
            </a:extLst>
          </p:cNvPr>
          <p:cNvPicPr>
            <a:picLocks noChangeAspect="1"/>
          </p:cNvPicPr>
          <p:nvPr/>
        </p:nvPicPr>
        <p:blipFill>
          <a:blip r:embed="rId4"/>
          <a:stretch>
            <a:fillRect/>
          </a:stretch>
        </p:blipFill>
        <p:spPr>
          <a:xfrm>
            <a:off x="1452127" y="495010"/>
            <a:ext cx="6239746" cy="4153480"/>
          </a:xfrm>
          <a:prstGeom prst="rect">
            <a:avLst/>
          </a:prstGeom>
        </p:spPr>
      </p:pic>
      <p:sp>
        <p:nvSpPr>
          <p:cNvPr id="279" name="Google Shape;279;p40"/>
          <p:cNvSpPr txBox="1">
            <a:spLocks noGrp="1"/>
          </p:cNvSpPr>
          <p:nvPr>
            <p:ph type="title"/>
          </p:nvPr>
        </p:nvSpPr>
        <p:spPr>
          <a:xfrm>
            <a:off x="3273232" y="705960"/>
            <a:ext cx="3571500" cy="5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t>KADIRI ANG TANGA!!!!!!!!</a:t>
            </a:r>
            <a:endParaRPr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924"/>
    </mc:Choice>
    <mc:Fallback>
      <p:transition spd="slow" advTm="79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279"/>
                                        </p:tgtEl>
                                        <p:attrNameLst>
                                          <p:attrName>style.visibility</p:attrName>
                                        </p:attrNameLst>
                                      </p:cBhvr>
                                      <p:to>
                                        <p:strVal val="visible"/>
                                      </p:to>
                                    </p:set>
                                    <p:anim calcmode="lin" valueType="num">
                                      <p:cBhvr additive="base">
                                        <p:cTn id="13" dur="500" fill="hold"/>
                                        <p:tgtEl>
                                          <p:spTgt spid="279"/>
                                        </p:tgtEl>
                                        <p:attrNameLst>
                                          <p:attrName>ppt_x</p:attrName>
                                        </p:attrNameLst>
                                      </p:cBhvr>
                                      <p:tavLst>
                                        <p:tav tm="0">
                                          <p:val>
                                            <p:strVal val="#ppt_x"/>
                                          </p:val>
                                        </p:tav>
                                        <p:tav tm="100000">
                                          <p:val>
                                            <p:strVal val="#ppt_x"/>
                                          </p:val>
                                        </p:tav>
                                      </p:tavLst>
                                    </p:anim>
                                    <p:anim calcmode="lin" valueType="num">
                                      <p:cBhvr additive="base">
                                        <p:cTn id="14" dur="500" fill="hold"/>
                                        <p:tgtEl>
                                          <p:spTgt spid="27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4">
            <a:alphaModFix/>
          </a:blip>
          <a:stretch>
            <a:fillRect/>
          </a:stretch>
        </a:blipFill>
        <a:effectLst/>
      </p:bgPr>
    </p:bg>
    <p:spTree>
      <p:nvGrpSpPr>
        <p:cNvPr id="1" name="Shape 287"/>
        <p:cNvGrpSpPr/>
        <p:nvPr/>
      </p:nvGrpSpPr>
      <p:grpSpPr>
        <a:xfrm>
          <a:off x="0" y="0"/>
          <a:ext cx="0" cy="0"/>
          <a:chOff x="0" y="0"/>
          <a:chExt cx="0" cy="0"/>
        </a:xfrm>
      </p:grpSpPr>
      <p:pic>
        <p:nvPicPr>
          <p:cNvPr id="5" name="Picture 4">
            <a:extLst>
              <a:ext uri="{FF2B5EF4-FFF2-40B4-BE49-F238E27FC236}">
                <a16:creationId xmlns:a16="http://schemas.microsoft.com/office/drawing/2014/main" id="{CD7AC0A7-028D-4938-8AB6-EBA9A06E4123}"/>
              </a:ext>
            </a:extLst>
          </p:cNvPr>
          <p:cNvPicPr>
            <a:picLocks noChangeAspect="1"/>
          </p:cNvPicPr>
          <p:nvPr/>
        </p:nvPicPr>
        <p:blipFill>
          <a:blip r:embed="rId5"/>
          <a:stretch>
            <a:fillRect/>
          </a:stretch>
        </p:blipFill>
        <p:spPr>
          <a:xfrm>
            <a:off x="581648" y="0"/>
            <a:ext cx="3857625" cy="5143500"/>
          </a:xfrm>
          <a:prstGeom prst="rect">
            <a:avLst/>
          </a:prstGeom>
        </p:spPr>
      </p:pic>
      <p:pic>
        <p:nvPicPr>
          <p:cNvPr id="3" name="Picture 2">
            <a:extLst>
              <a:ext uri="{FF2B5EF4-FFF2-40B4-BE49-F238E27FC236}">
                <a16:creationId xmlns:a16="http://schemas.microsoft.com/office/drawing/2014/main" id="{58F476E0-006D-45AC-B25C-84694BB26EC4}"/>
              </a:ext>
            </a:extLst>
          </p:cNvPr>
          <p:cNvPicPr>
            <a:picLocks noChangeAspect="1"/>
          </p:cNvPicPr>
          <p:nvPr/>
        </p:nvPicPr>
        <p:blipFill>
          <a:blip r:embed="rId6"/>
          <a:stretch>
            <a:fillRect/>
          </a:stretch>
        </p:blipFill>
        <p:spPr>
          <a:xfrm>
            <a:off x="4939578" y="0"/>
            <a:ext cx="3857625" cy="5143500"/>
          </a:xfrm>
          <a:prstGeom prst="rect">
            <a:avLst/>
          </a:prstGeom>
        </p:spPr>
      </p:pic>
      <p:sp>
        <p:nvSpPr>
          <p:cNvPr id="288" name="Google Shape;288;p41"/>
          <p:cNvSpPr txBox="1">
            <a:spLocks noGrp="1"/>
          </p:cNvSpPr>
          <p:nvPr>
            <p:ph type="title"/>
          </p:nvPr>
        </p:nvSpPr>
        <p:spPr>
          <a:xfrm>
            <a:off x="956273" y="767913"/>
            <a:ext cx="7606079" cy="111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chemeClr val="accent1">
                    <a:lumMod val="75000"/>
                  </a:schemeClr>
                </a:solidFill>
              </a:rPr>
              <a:t>HEHEHE MAM VINA I LOVE YOU TAS GINAYA MO SANTAN KO TAPOS NAGPAPOLL TAYO PERO ANG PANGET TALAGA NG SAYO OK LANG YAN </a:t>
            </a:r>
            <a:r>
              <a:rPr lang="es" dirty="0">
                <a:solidFill>
                  <a:schemeClr val="accent1">
                    <a:lumMod val="75000"/>
                  </a:schemeClr>
                </a:solidFill>
                <a:sym typeface="Wingdings" panose="05000000000000000000" pitchFamily="2" charset="2"/>
              </a:rPr>
              <a:t></a:t>
            </a:r>
            <a:br>
              <a:rPr lang="es" dirty="0">
                <a:solidFill>
                  <a:schemeClr val="accent1">
                    <a:lumMod val="75000"/>
                  </a:schemeClr>
                </a:solidFill>
                <a:sym typeface="Wingdings" panose="05000000000000000000" pitchFamily="2" charset="2"/>
              </a:rPr>
            </a:br>
            <a:r>
              <a:rPr lang="es" dirty="0">
                <a:solidFill>
                  <a:schemeClr val="accent1">
                    <a:lumMod val="75000"/>
                  </a:schemeClr>
                </a:solidFill>
                <a:sym typeface="Wingdings" panose="05000000000000000000" pitchFamily="2" charset="2"/>
              </a:rPr>
              <a:t>10-07-19</a:t>
            </a:r>
            <a:endParaRPr dirty="0">
              <a:solidFill>
                <a:schemeClr val="accent1">
                  <a:lumMod val="75000"/>
                </a:schemeClr>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375"/>
    </mc:Choice>
    <mc:Fallback>
      <p:transition spd="slow" advTm="837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1+#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88"/>
                                        </p:tgtEl>
                                        <p:attrNameLst>
                                          <p:attrName>style.visibility</p:attrName>
                                        </p:attrNameLst>
                                      </p:cBhvr>
                                      <p:to>
                                        <p:strVal val="visible"/>
                                      </p:to>
                                    </p:set>
                                    <p:anim calcmode="lin" valueType="num">
                                      <p:cBhvr additive="base">
                                        <p:cTn id="19" dur="500" fill="hold"/>
                                        <p:tgtEl>
                                          <p:spTgt spid="288"/>
                                        </p:tgtEl>
                                        <p:attrNameLst>
                                          <p:attrName>ppt_x</p:attrName>
                                        </p:attrNameLst>
                                      </p:cBhvr>
                                      <p:tavLst>
                                        <p:tav tm="0">
                                          <p:val>
                                            <p:strVal val="#ppt_x"/>
                                          </p:val>
                                        </p:tav>
                                        <p:tav tm="100000">
                                          <p:val>
                                            <p:strVal val="#ppt_x"/>
                                          </p:val>
                                        </p:tav>
                                      </p:tavLst>
                                    </p:anim>
                                    <p:anim calcmode="lin" valueType="num">
                                      <p:cBhvr additive="base">
                                        <p:cTn id="20" dur="500" fill="hold"/>
                                        <p:tgtEl>
                                          <p:spTgt spid="28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956271" y="189950"/>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t>And here too! 10-12-19</a:t>
            </a:r>
            <a:endParaRPr dirty="0"/>
          </a:p>
        </p:txBody>
      </p:sp>
      <p:sp>
        <p:nvSpPr>
          <p:cNvPr id="294" name="Google Shape;294;p4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14</a:t>
            </a:fld>
            <a:endParaRPr/>
          </a:p>
        </p:txBody>
      </p:sp>
      <p:sp>
        <p:nvSpPr>
          <p:cNvPr id="295" name="Google Shape;295;p42"/>
          <p:cNvSpPr txBox="1">
            <a:spLocks noGrp="1"/>
          </p:cNvSpPr>
          <p:nvPr>
            <p:ph type="subTitle" idx="1"/>
          </p:nvPr>
        </p:nvSpPr>
        <p:spPr>
          <a:xfrm>
            <a:off x="5756563" y="540449"/>
            <a:ext cx="2975561" cy="412276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PH" sz="1600" dirty="0" err="1"/>
              <a:t>Hehehe</a:t>
            </a:r>
            <a:r>
              <a:rPr lang="en-PH" sz="1600" dirty="0"/>
              <a:t> super thankful po </a:t>
            </a:r>
            <a:r>
              <a:rPr lang="en-PH" sz="1600" dirty="0" err="1"/>
              <a:t>ako</a:t>
            </a:r>
            <a:r>
              <a:rPr lang="en-PH" sz="1600" dirty="0"/>
              <a:t> </a:t>
            </a:r>
            <a:r>
              <a:rPr lang="en-PH" sz="1600" dirty="0" err="1"/>
              <a:t>sa</a:t>
            </a:r>
            <a:r>
              <a:rPr lang="en-PH" sz="1600" dirty="0"/>
              <a:t> </a:t>
            </a:r>
            <a:r>
              <a:rPr lang="en-PH" sz="1600" dirty="0" err="1"/>
              <a:t>inyo</a:t>
            </a:r>
            <a:r>
              <a:rPr lang="en-PH" sz="1600" dirty="0"/>
              <a:t> </a:t>
            </a:r>
            <a:r>
              <a:rPr lang="en-PH" sz="1600" dirty="0" err="1"/>
              <a:t>nung</a:t>
            </a:r>
            <a:r>
              <a:rPr lang="en-PH" sz="1600" dirty="0"/>
              <a:t> </a:t>
            </a:r>
            <a:r>
              <a:rPr lang="en-PH" sz="1600" dirty="0" err="1"/>
              <a:t>araw</a:t>
            </a:r>
            <a:r>
              <a:rPr lang="en-PH" sz="1600" dirty="0"/>
              <a:t> </a:t>
            </a:r>
            <a:r>
              <a:rPr lang="en-PH" sz="1600" dirty="0" err="1"/>
              <a:t>na</a:t>
            </a:r>
            <a:r>
              <a:rPr lang="en-PH" sz="1600" dirty="0"/>
              <a:t> to </a:t>
            </a:r>
            <a:r>
              <a:rPr lang="en-PH" sz="1600" dirty="0" err="1"/>
              <a:t>bukod</a:t>
            </a:r>
            <a:r>
              <a:rPr lang="en-PH" sz="1600" dirty="0"/>
              <a:t> </a:t>
            </a:r>
            <a:r>
              <a:rPr lang="en-PH" sz="1600" dirty="0" err="1"/>
              <a:t>sa</a:t>
            </a:r>
            <a:r>
              <a:rPr lang="en-PH" sz="1600" dirty="0"/>
              <a:t> </a:t>
            </a:r>
            <a:r>
              <a:rPr lang="en-PH" sz="1600" dirty="0" err="1"/>
              <a:t>paglalandian</a:t>
            </a:r>
            <a:r>
              <a:rPr lang="en-PH" sz="1600" dirty="0"/>
              <a:t> </a:t>
            </a:r>
            <a:r>
              <a:rPr lang="en-PH" sz="1600" dirty="0" err="1"/>
              <a:t>natin</a:t>
            </a:r>
            <a:r>
              <a:rPr lang="en-PH" sz="1600" dirty="0"/>
              <a:t> </a:t>
            </a:r>
            <a:r>
              <a:rPr lang="en-PH" sz="1600" dirty="0" err="1"/>
              <a:t>sa</a:t>
            </a:r>
            <a:r>
              <a:rPr lang="en-PH" sz="1600" dirty="0"/>
              <a:t> </a:t>
            </a:r>
            <a:r>
              <a:rPr lang="en-PH" sz="1600" dirty="0" err="1"/>
              <a:t>likod</a:t>
            </a:r>
            <a:r>
              <a:rPr lang="en-PH" sz="1600" dirty="0"/>
              <a:t> </a:t>
            </a:r>
            <a:r>
              <a:rPr lang="en-PH" sz="1600" dirty="0" err="1"/>
              <a:t>ni</a:t>
            </a:r>
            <a:r>
              <a:rPr lang="en-PH" sz="1600" dirty="0"/>
              <a:t> sir </a:t>
            </a:r>
            <a:r>
              <a:rPr lang="en-PH" sz="1600" dirty="0" err="1"/>
              <a:t>arada</a:t>
            </a:r>
            <a:r>
              <a:rPr lang="en-PH" sz="1600" dirty="0"/>
              <a:t>, </a:t>
            </a:r>
            <a:r>
              <a:rPr lang="en-PH" sz="1600" dirty="0" err="1"/>
              <a:t>ikaw</a:t>
            </a:r>
            <a:r>
              <a:rPr lang="en-PH" sz="1600" dirty="0"/>
              <a:t> </a:t>
            </a:r>
            <a:r>
              <a:rPr lang="en-PH" sz="1600" dirty="0" err="1"/>
              <a:t>talaga</a:t>
            </a:r>
            <a:r>
              <a:rPr lang="en-PH" sz="1600" dirty="0"/>
              <a:t> </a:t>
            </a:r>
            <a:r>
              <a:rPr lang="en-PH" sz="1600" dirty="0" err="1"/>
              <a:t>bumuo</a:t>
            </a:r>
            <a:r>
              <a:rPr lang="en-PH" sz="1600" dirty="0"/>
              <a:t> ng </a:t>
            </a:r>
            <a:r>
              <a:rPr lang="en-PH" sz="1600" dirty="0" err="1"/>
              <a:t>araw</a:t>
            </a:r>
            <a:r>
              <a:rPr lang="en-PH" sz="1600" dirty="0"/>
              <a:t> ko that day, </a:t>
            </a:r>
            <a:r>
              <a:rPr lang="en-PH" sz="1600" dirty="0" err="1"/>
              <a:t>tho</a:t>
            </a:r>
            <a:r>
              <a:rPr lang="en-PH" sz="1600" dirty="0"/>
              <a:t> </a:t>
            </a:r>
            <a:r>
              <a:rPr lang="en-PH" sz="1600" dirty="0" err="1"/>
              <a:t>hindi</a:t>
            </a:r>
            <a:r>
              <a:rPr lang="en-PH" sz="1600" dirty="0"/>
              <a:t> </a:t>
            </a:r>
            <a:r>
              <a:rPr lang="en-PH" sz="1600" dirty="0" err="1"/>
              <a:t>naging</a:t>
            </a:r>
            <a:r>
              <a:rPr lang="en-PH" sz="1600" dirty="0"/>
              <a:t> </a:t>
            </a:r>
            <a:r>
              <a:rPr lang="en-PH" sz="1600" dirty="0" err="1"/>
              <a:t>maganda</a:t>
            </a:r>
            <a:r>
              <a:rPr lang="en-PH" sz="1600" dirty="0"/>
              <a:t> </a:t>
            </a:r>
            <a:r>
              <a:rPr lang="en-PH" sz="1600" dirty="0" err="1"/>
              <a:t>yung</a:t>
            </a:r>
            <a:r>
              <a:rPr lang="en-PH" sz="1600" dirty="0"/>
              <a:t> the rest ng </a:t>
            </a:r>
            <a:r>
              <a:rPr lang="en-PH" sz="1600" dirty="0" err="1"/>
              <a:t>oras</a:t>
            </a:r>
            <a:r>
              <a:rPr lang="en-PH" sz="1600" dirty="0"/>
              <a:t> before </a:t>
            </a:r>
            <a:r>
              <a:rPr lang="en-PH" sz="1600" dirty="0" err="1"/>
              <a:t>niyan</a:t>
            </a:r>
            <a:r>
              <a:rPr lang="en-PH" sz="1600" dirty="0"/>
              <a:t> for me and </a:t>
            </a:r>
            <a:r>
              <a:rPr lang="en-PH" sz="1600" dirty="0" err="1"/>
              <a:t>umiyak</a:t>
            </a:r>
            <a:r>
              <a:rPr lang="en-PH" sz="1600" dirty="0"/>
              <a:t> </a:t>
            </a:r>
            <a:r>
              <a:rPr lang="en-PH" sz="1600" dirty="0" err="1"/>
              <a:t>ako</a:t>
            </a:r>
            <a:r>
              <a:rPr lang="en-PH" sz="1600" dirty="0"/>
              <a:t> </a:t>
            </a:r>
            <a:r>
              <a:rPr lang="en-PH" sz="1600" dirty="0" err="1"/>
              <a:t>pero</a:t>
            </a:r>
            <a:r>
              <a:rPr lang="en-PH" sz="1600" dirty="0"/>
              <a:t> thank you so much for being there at least nagging </a:t>
            </a:r>
            <a:r>
              <a:rPr lang="en-PH" sz="1600" dirty="0" err="1"/>
              <a:t>makabuluhan</a:t>
            </a:r>
            <a:r>
              <a:rPr lang="en-PH" sz="1600" dirty="0"/>
              <a:t> </a:t>
            </a:r>
            <a:r>
              <a:rPr lang="en-PH" sz="1600" dirty="0" err="1"/>
              <a:t>yung</a:t>
            </a:r>
            <a:r>
              <a:rPr lang="en-PH" sz="1600" dirty="0"/>
              <a:t> tour ko </a:t>
            </a:r>
            <a:r>
              <a:rPr lang="en-PH" sz="1600" dirty="0" err="1"/>
              <a:t>dahil</a:t>
            </a:r>
            <a:r>
              <a:rPr lang="en-PH" sz="1600" dirty="0"/>
              <a:t> </a:t>
            </a:r>
            <a:r>
              <a:rPr lang="en-PH" sz="1600" dirty="0" err="1"/>
              <a:t>sa</a:t>
            </a:r>
            <a:r>
              <a:rPr lang="en-PH" sz="1600" dirty="0"/>
              <a:t> </a:t>
            </a:r>
            <a:r>
              <a:rPr lang="en-PH" sz="1600" dirty="0" err="1"/>
              <a:t>gabing</a:t>
            </a:r>
            <a:r>
              <a:rPr lang="en-PH" sz="1600" dirty="0"/>
              <a:t> </a:t>
            </a:r>
            <a:r>
              <a:rPr lang="en-PH" sz="1600" dirty="0" err="1"/>
              <a:t>yan</a:t>
            </a:r>
            <a:r>
              <a:rPr lang="en-PH" sz="1600" dirty="0"/>
              <a:t> </a:t>
            </a:r>
            <a:r>
              <a:rPr lang="en-PH" sz="1600" dirty="0" err="1"/>
              <a:t>hehehehe</a:t>
            </a:r>
            <a:r>
              <a:rPr lang="en-PH" sz="1600" dirty="0"/>
              <a:t> one of the days </a:t>
            </a:r>
            <a:r>
              <a:rPr lang="en-PH" sz="1600" dirty="0" err="1"/>
              <a:t>na</a:t>
            </a:r>
            <a:r>
              <a:rPr lang="en-PH" sz="1600" dirty="0"/>
              <a:t> </a:t>
            </a:r>
            <a:r>
              <a:rPr lang="en-PH" sz="1600" dirty="0" err="1"/>
              <a:t>ittreasure</a:t>
            </a:r>
            <a:r>
              <a:rPr lang="en-PH" sz="1600" dirty="0"/>
              <a:t> ko </a:t>
            </a:r>
            <a:r>
              <a:rPr lang="en-PH" sz="1600" dirty="0" err="1"/>
              <a:t>na</a:t>
            </a:r>
            <a:r>
              <a:rPr lang="en-PH" sz="1600" dirty="0"/>
              <a:t> </a:t>
            </a:r>
            <a:r>
              <a:rPr lang="en-PH" sz="1600" dirty="0" err="1"/>
              <a:t>kasama</a:t>
            </a:r>
            <a:r>
              <a:rPr lang="en-PH" sz="1600" dirty="0"/>
              <a:t> </a:t>
            </a:r>
            <a:r>
              <a:rPr lang="en-PH" sz="1600" dirty="0" err="1"/>
              <a:t>kita</a:t>
            </a:r>
            <a:r>
              <a:rPr lang="en-PH" sz="1600" dirty="0"/>
              <a:t> no joke ;((</a:t>
            </a:r>
            <a:endParaRPr sz="1600" dirty="0">
              <a:solidFill>
                <a:schemeClr val="lt2"/>
              </a:solidFill>
            </a:endParaRPr>
          </a:p>
        </p:txBody>
      </p:sp>
      <p:sp>
        <p:nvSpPr>
          <p:cNvPr id="297" name="Google Shape;297;p42"/>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2"/>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3ACBD64A-54CA-4A1C-B725-D024792E7448}"/>
              </a:ext>
            </a:extLst>
          </p:cNvPr>
          <p:cNvPicPr>
            <a:picLocks noChangeAspect="1"/>
          </p:cNvPicPr>
          <p:nvPr/>
        </p:nvPicPr>
        <p:blipFill>
          <a:blip r:embed="rId4"/>
          <a:stretch>
            <a:fillRect/>
          </a:stretch>
        </p:blipFill>
        <p:spPr>
          <a:xfrm>
            <a:off x="398017" y="1730067"/>
            <a:ext cx="5107525" cy="2872983"/>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4788"/>
    </mc:Choice>
    <mc:Fallback>
      <p:transition spd="slow" advTm="147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5">
                                            <p:txEl>
                                              <p:pRg st="0" end="0"/>
                                            </p:txEl>
                                          </p:spTgt>
                                        </p:tgtEl>
                                        <p:attrNameLst>
                                          <p:attrName>style.visibility</p:attrName>
                                        </p:attrNameLst>
                                      </p:cBhvr>
                                      <p:to>
                                        <p:strVal val="visible"/>
                                      </p:to>
                                    </p:set>
                                    <p:anim calcmode="lin" valueType="num">
                                      <p:cBhvr additive="base">
                                        <p:cTn id="13"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3"/>
                                        </p:tgtEl>
                                        <p:attrNameLst>
                                          <p:attrName>style.visibility</p:attrName>
                                        </p:attrNameLst>
                                      </p:cBhvr>
                                      <p:to>
                                        <p:strVal val="visible"/>
                                      </p:to>
                                    </p:set>
                                    <p:anim calcmode="lin" valueType="num">
                                      <p:cBhvr additive="base">
                                        <p:cTn id="19" dur="500" fill="hold"/>
                                        <p:tgtEl>
                                          <p:spTgt spid="293"/>
                                        </p:tgtEl>
                                        <p:attrNameLst>
                                          <p:attrName>ppt_x</p:attrName>
                                        </p:attrNameLst>
                                      </p:cBhvr>
                                      <p:tavLst>
                                        <p:tav tm="0">
                                          <p:val>
                                            <p:strVal val="0-#ppt_w/2"/>
                                          </p:val>
                                        </p:tav>
                                        <p:tav tm="100000">
                                          <p:val>
                                            <p:strVal val="#ppt_x"/>
                                          </p:val>
                                        </p:tav>
                                      </p:tavLst>
                                    </p:anim>
                                    <p:anim calcmode="lin" valueType="num">
                                      <p:cBhvr additive="base">
                                        <p:cTn id="20" dur="500" fill="hold"/>
                                        <p:tgtEl>
                                          <p:spTgt spid="2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P spid="29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PH" dirty="0"/>
              <a:t>R</a:t>
            </a:r>
            <a:r>
              <a:rPr lang="es" dirty="0"/>
              <a:t>eview review review</a:t>
            </a:r>
            <a:br>
              <a:rPr lang="es" dirty="0"/>
            </a:br>
            <a:r>
              <a:rPr lang="es" dirty="0"/>
              <a:t>10-14-19</a:t>
            </a:r>
            <a:endParaRPr dirty="0"/>
          </a:p>
        </p:txBody>
      </p:sp>
      <p:sp>
        <p:nvSpPr>
          <p:cNvPr id="280" name="Google Shape;280;p40"/>
          <p:cNvSpPr txBox="1">
            <a:spLocks noGrp="1"/>
          </p:cNvSpPr>
          <p:nvPr>
            <p:ph type="subTitle" idx="1"/>
          </p:nvPr>
        </p:nvSpPr>
        <p:spPr>
          <a:xfrm>
            <a:off x="737850" y="1729225"/>
            <a:ext cx="3671100" cy="2474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sz="1600" dirty="0" err="1"/>
              <a:t>Nagreview</a:t>
            </a:r>
            <a:r>
              <a:rPr lang="en-PH" sz="1600" dirty="0"/>
              <a:t> </a:t>
            </a:r>
            <a:r>
              <a:rPr lang="en-PH" sz="1600" dirty="0" err="1"/>
              <a:t>tayo</a:t>
            </a:r>
            <a:r>
              <a:rPr lang="en-PH" sz="1600" dirty="0"/>
              <a:t> </a:t>
            </a:r>
            <a:r>
              <a:rPr lang="en-PH" sz="1600" dirty="0" err="1"/>
              <a:t>nung</a:t>
            </a:r>
            <a:r>
              <a:rPr lang="en-PH" sz="1600" dirty="0"/>
              <a:t> topics </a:t>
            </a:r>
            <a:r>
              <a:rPr lang="en-PH" sz="1600" dirty="0" err="1"/>
              <a:t>sa</a:t>
            </a:r>
            <a:r>
              <a:rPr lang="en-PH" sz="1600" dirty="0"/>
              <a:t> TLE </a:t>
            </a:r>
            <a:r>
              <a:rPr lang="en-PH" sz="1600" dirty="0" err="1"/>
              <a:t>na</a:t>
            </a:r>
            <a:r>
              <a:rPr lang="en-PH" sz="1600" dirty="0"/>
              <a:t> di </a:t>
            </a:r>
            <a:r>
              <a:rPr lang="en-PH" sz="1600" dirty="0" err="1"/>
              <a:t>naman</a:t>
            </a:r>
            <a:r>
              <a:rPr lang="en-PH" sz="1600" dirty="0"/>
              <a:t> </a:t>
            </a:r>
            <a:r>
              <a:rPr lang="en-PH" sz="1600" dirty="0" err="1"/>
              <a:t>pala</a:t>
            </a:r>
            <a:r>
              <a:rPr lang="en-PH" sz="1600" dirty="0"/>
              <a:t> </a:t>
            </a:r>
            <a:r>
              <a:rPr lang="en-PH" sz="1600" dirty="0" err="1"/>
              <a:t>kasama</a:t>
            </a:r>
            <a:r>
              <a:rPr lang="en-PH" sz="1600" dirty="0"/>
              <a:t> </a:t>
            </a:r>
            <a:r>
              <a:rPr lang="en-PH" sz="1600" dirty="0" err="1"/>
              <a:t>pero</a:t>
            </a:r>
            <a:r>
              <a:rPr lang="en-PH" sz="1600" dirty="0"/>
              <a:t> ok </a:t>
            </a:r>
            <a:r>
              <a:rPr lang="en-PH" sz="1600" dirty="0" err="1"/>
              <a:t>lang</a:t>
            </a:r>
            <a:r>
              <a:rPr lang="en-PH" sz="1600" dirty="0"/>
              <a:t> </a:t>
            </a:r>
            <a:r>
              <a:rPr lang="en-PH" sz="1600" dirty="0" err="1"/>
              <a:t>masaya</a:t>
            </a:r>
            <a:r>
              <a:rPr lang="en-PH" sz="1600" dirty="0"/>
              <a:t> </a:t>
            </a:r>
            <a:r>
              <a:rPr lang="en-PH" sz="1600" dirty="0" err="1"/>
              <a:t>naman</a:t>
            </a:r>
            <a:r>
              <a:rPr lang="en-PH" sz="1600" dirty="0"/>
              <a:t> </a:t>
            </a:r>
            <a:r>
              <a:rPr lang="en-PH" sz="1600" dirty="0" err="1"/>
              <a:t>hehe</a:t>
            </a:r>
            <a:r>
              <a:rPr lang="en-PH" sz="1600" dirty="0"/>
              <a:t> &lt;3 </a:t>
            </a:r>
            <a:r>
              <a:rPr lang="en-PH" sz="1600" dirty="0" err="1"/>
              <a:t>naghiwalay</a:t>
            </a:r>
            <a:r>
              <a:rPr lang="en-PH" sz="1600" dirty="0"/>
              <a:t> pa </a:t>
            </a:r>
            <a:r>
              <a:rPr lang="en-PH" sz="1600" dirty="0" err="1"/>
              <a:t>tayong</a:t>
            </a:r>
            <a:r>
              <a:rPr lang="en-PH" sz="1600" dirty="0"/>
              <a:t> table </a:t>
            </a:r>
            <a:r>
              <a:rPr lang="en-PH" sz="1600" dirty="0" err="1"/>
              <a:t>kasi</a:t>
            </a:r>
            <a:r>
              <a:rPr lang="en-PH" sz="1600" dirty="0"/>
              <a:t> distraction </a:t>
            </a:r>
            <a:r>
              <a:rPr lang="en-PH" sz="1600" dirty="0" err="1"/>
              <a:t>ako</a:t>
            </a:r>
            <a:r>
              <a:rPr lang="en-PH" sz="1600" dirty="0"/>
              <a:t> </a:t>
            </a:r>
            <a:r>
              <a:rPr lang="en-PH" sz="1600" dirty="0" err="1"/>
              <a:t>heehehehhehe</a:t>
            </a:r>
            <a:r>
              <a:rPr lang="en-PH" sz="1600" dirty="0"/>
              <a:t> :*** </a:t>
            </a:r>
            <a:r>
              <a:rPr lang="en-PH" sz="1600" dirty="0" err="1"/>
              <a:t>yan</a:t>
            </a:r>
            <a:r>
              <a:rPr lang="en-PH" sz="1600" dirty="0"/>
              <a:t> din </a:t>
            </a:r>
            <a:r>
              <a:rPr lang="en-PH" sz="1600" dirty="0" err="1"/>
              <a:t>yung</a:t>
            </a:r>
            <a:r>
              <a:rPr lang="en-PH" sz="1600" dirty="0"/>
              <a:t> day </a:t>
            </a:r>
            <a:r>
              <a:rPr lang="en-PH" sz="1600" dirty="0" err="1"/>
              <a:t>na</a:t>
            </a:r>
            <a:r>
              <a:rPr lang="en-PH" sz="1600" dirty="0"/>
              <a:t> </a:t>
            </a:r>
            <a:r>
              <a:rPr lang="en-PH" sz="1600" dirty="0" err="1"/>
              <a:t>umabsent</a:t>
            </a:r>
            <a:r>
              <a:rPr lang="en-PH" sz="1600" dirty="0"/>
              <a:t> </a:t>
            </a:r>
            <a:r>
              <a:rPr lang="en-PH" sz="1600" dirty="0" err="1"/>
              <a:t>tayo</a:t>
            </a:r>
            <a:r>
              <a:rPr lang="en-PH" sz="1600" dirty="0"/>
              <a:t> para </a:t>
            </a:r>
            <a:r>
              <a:rPr lang="en-PH" sz="1600" dirty="0" err="1"/>
              <a:t>magreview</a:t>
            </a:r>
            <a:r>
              <a:rPr lang="en-PH" sz="1600" dirty="0"/>
              <a:t> </a:t>
            </a:r>
            <a:r>
              <a:rPr lang="en-PH" sz="1600" dirty="0" err="1"/>
              <a:t>hehehe</a:t>
            </a:r>
            <a:endParaRPr sz="1600" dirty="0"/>
          </a:p>
        </p:txBody>
      </p:sp>
      <p:cxnSp>
        <p:nvCxnSpPr>
          <p:cNvPr id="281" name="Google Shape;281;p4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283" name="Google Shape;283;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15</a:t>
            </a:fld>
            <a:endParaRPr sz="1200">
              <a:solidFill>
                <a:srgbClr val="CCCCCC"/>
              </a:solidFill>
              <a:latin typeface="Arvo"/>
              <a:ea typeface="Arvo"/>
              <a:cs typeface="Arvo"/>
              <a:sym typeface="Arvo"/>
            </a:endParaRPr>
          </a:p>
        </p:txBody>
      </p:sp>
      <p:pic>
        <p:nvPicPr>
          <p:cNvPr id="3" name="Picture 2">
            <a:extLst>
              <a:ext uri="{FF2B5EF4-FFF2-40B4-BE49-F238E27FC236}">
                <a16:creationId xmlns:a16="http://schemas.microsoft.com/office/drawing/2014/main" id="{DD294D75-952B-48BD-8713-49A5023F2664}"/>
              </a:ext>
            </a:extLst>
          </p:cNvPr>
          <p:cNvPicPr>
            <a:picLocks noChangeAspect="1"/>
          </p:cNvPicPr>
          <p:nvPr/>
        </p:nvPicPr>
        <p:blipFill>
          <a:blip r:embed="rId4"/>
          <a:stretch>
            <a:fillRect/>
          </a:stretch>
        </p:blipFill>
        <p:spPr>
          <a:xfrm>
            <a:off x="5548745" y="2649681"/>
            <a:ext cx="2909455" cy="2182091"/>
          </a:xfrm>
          <a:prstGeom prst="rect">
            <a:avLst/>
          </a:prstGeom>
        </p:spPr>
      </p:pic>
      <p:pic>
        <p:nvPicPr>
          <p:cNvPr id="5" name="Picture 4">
            <a:extLst>
              <a:ext uri="{FF2B5EF4-FFF2-40B4-BE49-F238E27FC236}">
                <a16:creationId xmlns:a16="http://schemas.microsoft.com/office/drawing/2014/main" id="{EDE8B966-9FFA-4746-8715-4D1B9B2D5D78}"/>
              </a:ext>
            </a:extLst>
          </p:cNvPr>
          <p:cNvPicPr>
            <a:picLocks noChangeAspect="1"/>
          </p:cNvPicPr>
          <p:nvPr/>
        </p:nvPicPr>
        <p:blipFill>
          <a:blip r:embed="rId5"/>
          <a:stretch>
            <a:fillRect/>
          </a:stretch>
        </p:blipFill>
        <p:spPr>
          <a:xfrm>
            <a:off x="5548745" y="467590"/>
            <a:ext cx="2909454" cy="2182091"/>
          </a:xfrm>
          <a:prstGeom prst="rect">
            <a:avLst/>
          </a:prstGeom>
        </p:spPr>
      </p:pic>
    </p:spTree>
    <p:custDataLst>
      <p:tags r:id="rId1"/>
    </p:custDataLst>
    <p:extLst>
      <p:ext uri="{BB962C8B-B14F-4D97-AF65-F5344CB8AC3E}">
        <p14:creationId xmlns:p14="http://schemas.microsoft.com/office/powerpoint/2010/main" val="3861729895"/>
      </p:ext>
    </p:extLst>
  </p:cSld>
  <p:clrMapOvr>
    <a:masterClrMapping/>
  </p:clrMapOvr>
  <mc:AlternateContent xmlns:mc="http://schemas.openxmlformats.org/markup-compatibility/2006">
    <mc:Choice xmlns:p14="http://schemas.microsoft.com/office/powerpoint/2010/main" Requires="p14">
      <p:transition spd="slow" p14:dur="2000" advTm="10745"/>
    </mc:Choice>
    <mc:Fallback>
      <p:transition spd="slow" advTm="1074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79"/>
                                        </p:tgtEl>
                                        <p:attrNameLst>
                                          <p:attrName>style.visibility</p:attrName>
                                        </p:attrNameLst>
                                      </p:cBhvr>
                                      <p:to>
                                        <p:strVal val="visible"/>
                                      </p:to>
                                    </p:set>
                                    <p:anim calcmode="lin" valueType="num">
                                      <p:cBhvr additive="base">
                                        <p:cTn id="19" dur="500" fill="hold"/>
                                        <p:tgtEl>
                                          <p:spTgt spid="279"/>
                                        </p:tgtEl>
                                        <p:attrNameLst>
                                          <p:attrName>ppt_x</p:attrName>
                                        </p:attrNameLst>
                                      </p:cBhvr>
                                      <p:tavLst>
                                        <p:tav tm="0">
                                          <p:val>
                                            <p:strVal val="#ppt_x"/>
                                          </p:val>
                                        </p:tav>
                                        <p:tav tm="100000">
                                          <p:val>
                                            <p:strVal val="#ppt_x"/>
                                          </p:val>
                                        </p:tav>
                                      </p:tavLst>
                                    </p:anim>
                                    <p:anim calcmode="lin" valueType="num">
                                      <p:cBhvr additive="base">
                                        <p:cTn id="20" dur="500" fill="hold"/>
                                        <p:tgtEl>
                                          <p:spTgt spid="27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0">
                                            <p:txEl>
                                              <p:pRg st="0" end="0"/>
                                            </p:txEl>
                                          </p:spTgt>
                                        </p:tgtEl>
                                        <p:attrNameLst>
                                          <p:attrName>style.visibility</p:attrName>
                                        </p:attrNameLst>
                                      </p:cBhvr>
                                      <p:to>
                                        <p:strVal val="visible"/>
                                      </p:to>
                                    </p:set>
                                    <p:anim calcmode="lin" valueType="num">
                                      <p:cBhvr additive="base">
                                        <p:cTn id="25" dur="500" fill="hold"/>
                                        <p:tgtEl>
                                          <p:spTgt spid="28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80"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A picture is worth a thousand words</a:t>
            </a:r>
            <a:endParaRPr>
              <a:solidFill>
                <a:schemeClr val="lt1"/>
              </a:solidFill>
            </a:endParaRPr>
          </a:p>
        </p:txBody>
      </p:sp>
      <p:pic>
        <p:nvPicPr>
          <p:cNvPr id="5" name="Picture 4">
            <a:extLst>
              <a:ext uri="{FF2B5EF4-FFF2-40B4-BE49-F238E27FC236}">
                <a16:creationId xmlns:a16="http://schemas.microsoft.com/office/drawing/2014/main" id="{6C5B90AB-39B3-4494-B75C-1D8946E21EBE}"/>
              </a:ext>
            </a:extLst>
          </p:cNvPr>
          <p:cNvPicPr>
            <a:picLocks noChangeAspect="1"/>
          </p:cNvPicPr>
          <p:nvPr/>
        </p:nvPicPr>
        <p:blipFill>
          <a:blip r:embed="rId4"/>
          <a:stretch>
            <a:fillRect/>
          </a:stretch>
        </p:blipFill>
        <p:spPr>
          <a:xfrm>
            <a:off x="616527" y="447822"/>
            <a:ext cx="3269673" cy="2452255"/>
          </a:xfrm>
          <a:prstGeom prst="rect">
            <a:avLst/>
          </a:prstGeom>
        </p:spPr>
      </p:pic>
      <p:pic>
        <p:nvPicPr>
          <p:cNvPr id="7" name="Picture 6">
            <a:extLst>
              <a:ext uri="{FF2B5EF4-FFF2-40B4-BE49-F238E27FC236}">
                <a16:creationId xmlns:a16="http://schemas.microsoft.com/office/drawing/2014/main" id="{6CAF61B9-1828-4628-9C2B-CF47D960A138}"/>
              </a:ext>
            </a:extLst>
          </p:cNvPr>
          <p:cNvPicPr>
            <a:picLocks noChangeAspect="1"/>
          </p:cNvPicPr>
          <p:nvPr/>
        </p:nvPicPr>
        <p:blipFill>
          <a:blip r:embed="rId5"/>
          <a:stretch>
            <a:fillRect/>
          </a:stretch>
        </p:blipFill>
        <p:spPr>
          <a:xfrm>
            <a:off x="4412673" y="1497950"/>
            <a:ext cx="4114800" cy="3086100"/>
          </a:xfrm>
          <a:prstGeom prst="rect">
            <a:avLst/>
          </a:prstGeom>
        </p:spPr>
      </p:pic>
      <p:sp>
        <p:nvSpPr>
          <p:cNvPr id="8" name="TextBox 7">
            <a:extLst>
              <a:ext uri="{FF2B5EF4-FFF2-40B4-BE49-F238E27FC236}">
                <a16:creationId xmlns:a16="http://schemas.microsoft.com/office/drawing/2014/main" id="{67ABC969-8057-40A0-819E-8D0F43F1E6CE}"/>
              </a:ext>
            </a:extLst>
          </p:cNvPr>
          <p:cNvSpPr txBox="1"/>
          <p:nvPr/>
        </p:nvSpPr>
        <p:spPr>
          <a:xfrm>
            <a:off x="478291" y="3261732"/>
            <a:ext cx="3252045" cy="1200329"/>
          </a:xfrm>
          <a:prstGeom prst="rect">
            <a:avLst/>
          </a:prstGeom>
          <a:noFill/>
        </p:spPr>
        <p:txBody>
          <a:bodyPr wrap="square" rtlCol="0">
            <a:spAutoFit/>
          </a:bodyPr>
          <a:lstStyle/>
          <a:p>
            <a:r>
              <a:rPr lang="en-PH" sz="1800" b="1" dirty="0">
                <a:solidFill>
                  <a:schemeClr val="tx1">
                    <a:lumMod val="75000"/>
                  </a:schemeClr>
                </a:solidFill>
                <a:latin typeface="Ubuntu" panose="020B0604020202020204" charset="0"/>
              </a:rPr>
              <a:t>Birthday </a:t>
            </a:r>
            <a:r>
              <a:rPr lang="en-PH" sz="1800" b="1" dirty="0" err="1">
                <a:solidFill>
                  <a:schemeClr val="tx1">
                    <a:lumMod val="75000"/>
                  </a:schemeClr>
                </a:solidFill>
                <a:latin typeface="Ubuntu" panose="020B0604020202020204" charset="0"/>
              </a:rPr>
              <a:t>ni</a:t>
            </a:r>
            <a:r>
              <a:rPr lang="en-PH" sz="1800" b="1" dirty="0">
                <a:solidFill>
                  <a:schemeClr val="tx1">
                    <a:lumMod val="75000"/>
                  </a:schemeClr>
                </a:solidFill>
                <a:latin typeface="Ubuntu" panose="020B0604020202020204" charset="0"/>
              </a:rPr>
              <a:t> ate </a:t>
            </a:r>
            <a:r>
              <a:rPr lang="en-PH" sz="1800" b="1" dirty="0" err="1">
                <a:solidFill>
                  <a:schemeClr val="tx1">
                    <a:lumMod val="75000"/>
                  </a:schemeClr>
                </a:solidFill>
                <a:latin typeface="Ubuntu" panose="020B0604020202020204" charset="0"/>
              </a:rPr>
              <a:t>mineli</a:t>
            </a:r>
            <a:r>
              <a:rPr lang="en-PH" sz="1800" b="1" dirty="0">
                <a:solidFill>
                  <a:schemeClr val="tx1">
                    <a:lumMod val="75000"/>
                  </a:schemeClr>
                </a:solidFill>
                <a:latin typeface="Ubuntu" panose="020B0604020202020204" charset="0"/>
              </a:rPr>
              <a:t> </a:t>
            </a:r>
            <a:r>
              <a:rPr lang="en-PH" sz="1800" b="1" dirty="0" err="1">
                <a:solidFill>
                  <a:schemeClr val="tx1">
                    <a:lumMod val="75000"/>
                  </a:schemeClr>
                </a:solidFill>
                <a:latin typeface="Ubuntu" panose="020B0604020202020204" charset="0"/>
              </a:rPr>
              <a:t>hehe</a:t>
            </a:r>
            <a:r>
              <a:rPr lang="en-PH" sz="1800" b="1" dirty="0">
                <a:solidFill>
                  <a:schemeClr val="tx1">
                    <a:lumMod val="75000"/>
                  </a:schemeClr>
                </a:solidFill>
                <a:latin typeface="Ubuntu" panose="020B0604020202020204" charset="0"/>
              </a:rPr>
              <a:t> </a:t>
            </a:r>
            <a:r>
              <a:rPr lang="en-PH" sz="1800" b="1" dirty="0" err="1">
                <a:solidFill>
                  <a:schemeClr val="tx1">
                    <a:lumMod val="75000"/>
                  </a:schemeClr>
                </a:solidFill>
                <a:latin typeface="Ubuntu" panose="020B0604020202020204" charset="0"/>
              </a:rPr>
              <a:t>tumambay</a:t>
            </a:r>
            <a:r>
              <a:rPr lang="en-PH" sz="1800" b="1" dirty="0">
                <a:solidFill>
                  <a:schemeClr val="tx1">
                    <a:lumMod val="75000"/>
                  </a:schemeClr>
                </a:solidFill>
                <a:latin typeface="Ubuntu" panose="020B0604020202020204" charset="0"/>
              </a:rPr>
              <a:t> </a:t>
            </a:r>
            <a:r>
              <a:rPr lang="en-PH" sz="1800" b="1" dirty="0" err="1">
                <a:solidFill>
                  <a:schemeClr val="tx1">
                    <a:lumMod val="75000"/>
                  </a:schemeClr>
                </a:solidFill>
                <a:latin typeface="Ubuntu" panose="020B0604020202020204" charset="0"/>
              </a:rPr>
              <a:t>muna</a:t>
            </a:r>
            <a:r>
              <a:rPr lang="en-PH" sz="1800" b="1" dirty="0">
                <a:solidFill>
                  <a:schemeClr val="tx1">
                    <a:lumMod val="75000"/>
                  </a:schemeClr>
                </a:solidFill>
                <a:latin typeface="Ubuntu" panose="020B0604020202020204" charset="0"/>
              </a:rPr>
              <a:t> </a:t>
            </a:r>
            <a:r>
              <a:rPr lang="en-PH" sz="1800" b="1" dirty="0" err="1">
                <a:solidFill>
                  <a:schemeClr val="tx1">
                    <a:lumMod val="75000"/>
                  </a:schemeClr>
                </a:solidFill>
                <a:latin typeface="Ubuntu" panose="020B0604020202020204" charset="0"/>
              </a:rPr>
              <a:t>tayo</a:t>
            </a:r>
            <a:r>
              <a:rPr lang="en-PH" sz="1800" b="1" dirty="0">
                <a:solidFill>
                  <a:schemeClr val="tx1">
                    <a:lumMod val="75000"/>
                  </a:schemeClr>
                </a:solidFill>
                <a:latin typeface="Ubuntu" panose="020B0604020202020204" charset="0"/>
              </a:rPr>
              <a:t> </a:t>
            </a:r>
            <a:r>
              <a:rPr lang="en-PH" sz="1800" b="1" dirty="0" err="1">
                <a:solidFill>
                  <a:schemeClr val="tx1">
                    <a:lumMod val="75000"/>
                  </a:schemeClr>
                </a:solidFill>
                <a:latin typeface="Ubuntu" panose="020B0604020202020204" charset="0"/>
              </a:rPr>
              <a:t>kayla</a:t>
            </a:r>
            <a:r>
              <a:rPr lang="en-PH" sz="1800" b="1" dirty="0">
                <a:solidFill>
                  <a:schemeClr val="tx1">
                    <a:lumMod val="75000"/>
                  </a:schemeClr>
                </a:solidFill>
                <a:latin typeface="Ubuntu" panose="020B0604020202020204" charset="0"/>
              </a:rPr>
              <a:t> </a:t>
            </a:r>
            <a:r>
              <a:rPr lang="en-PH" sz="1800" b="1" dirty="0" err="1">
                <a:solidFill>
                  <a:schemeClr val="tx1">
                    <a:lumMod val="75000"/>
                  </a:schemeClr>
                </a:solidFill>
                <a:latin typeface="Ubuntu" panose="020B0604020202020204" charset="0"/>
              </a:rPr>
              <a:t>aaron</a:t>
            </a:r>
            <a:r>
              <a:rPr lang="en-PH" sz="1800" b="1" dirty="0">
                <a:solidFill>
                  <a:schemeClr val="tx1">
                    <a:lumMod val="75000"/>
                  </a:schemeClr>
                </a:solidFill>
                <a:latin typeface="Ubuntu" panose="020B0604020202020204" charset="0"/>
              </a:rPr>
              <a:t> and cuddle </a:t>
            </a:r>
            <a:r>
              <a:rPr lang="en-PH" sz="1800" b="1" dirty="0" err="1">
                <a:solidFill>
                  <a:schemeClr val="tx1">
                    <a:lumMod val="75000"/>
                  </a:schemeClr>
                </a:solidFill>
                <a:latin typeface="Ubuntu" panose="020B0604020202020204" charset="0"/>
              </a:rPr>
              <a:t>hehehe</a:t>
            </a:r>
            <a:r>
              <a:rPr lang="en-PH" sz="1800" b="1" dirty="0">
                <a:solidFill>
                  <a:schemeClr val="tx1">
                    <a:lumMod val="75000"/>
                  </a:schemeClr>
                </a:solidFill>
                <a:latin typeface="Ubuntu" panose="020B0604020202020204" charset="0"/>
              </a:rPr>
              <a:t> I miss you 10-25-19</a:t>
            </a:r>
          </a:p>
        </p:txBody>
      </p:sp>
    </p:spTree>
    <p:custDataLst>
      <p:tags r:id="rId1"/>
    </p:custDataLst>
    <p:extLst>
      <p:ext uri="{BB962C8B-B14F-4D97-AF65-F5344CB8AC3E}">
        <p14:creationId xmlns:p14="http://schemas.microsoft.com/office/powerpoint/2010/main" val="595609989"/>
      </p:ext>
    </p:extLst>
  </p:cSld>
  <p:clrMapOvr>
    <a:masterClrMapping/>
  </p:clrMapOvr>
  <mc:AlternateContent xmlns:mc="http://schemas.openxmlformats.org/markup-compatibility/2006">
    <mc:Choice xmlns:p14="http://schemas.microsoft.com/office/powerpoint/2010/main" Requires="p14">
      <p:transition spd="slow" p14:dur="2000" advTm="7047"/>
    </mc:Choice>
    <mc:Fallback>
      <p:transition spd="slow" advTm="704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0-#ppt_w/2"/>
                                          </p:val>
                                        </p:tav>
                                        <p:tav tm="100000">
                                          <p:val>
                                            <p:strVal val="#ppt_x"/>
                                          </p:val>
                                        </p:tav>
                                      </p:tavLst>
                                    </p:anim>
                                    <p:anim calcmode="lin" valueType="num">
                                      <p:cBhvr additive="base">
                                        <p:cTn id="20"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954225" y="277918"/>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PH" dirty="0"/>
              <a:t>P</a:t>
            </a:r>
            <a:r>
              <a:rPr lang="es" dirty="0"/>
              <a:t>akyu kay jonah</a:t>
            </a:r>
            <a:br>
              <a:rPr lang="es" dirty="0"/>
            </a:br>
            <a:r>
              <a:rPr lang="es" dirty="0"/>
              <a:t>11-07-19</a:t>
            </a:r>
            <a:endParaRPr dirty="0"/>
          </a:p>
        </p:txBody>
      </p:sp>
      <p:sp>
        <p:nvSpPr>
          <p:cNvPr id="294" name="Google Shape;294;p4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17</a:t>
            </a:fld>
            <a:endParaRPr/>
          </a:p>
        </p:txBody>
      </p:sp>
      <p:sp>
        <p:nvSpPr>
          <p:cNvPr id="295" name="Google Shape;295;p42"/>
          <p:cNvSpPr txBox="1">
            <a:spLocks noGrp="1"/>
          </p:cNvSpPr>
          <p:nvPr>
            <p:ph type="subTitle" idx="1"/>
          </p:nvPr>
        </p:nvSpPr>
        <p:spPr>
          <a:xfrm>
            <a:off x="954225" y="1709469"/>
            <a:ext cx="3367200" cy="20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PH" dirty="0" err="1"/>
              <a:t>heheheheheh</a:t>
            </a:r>
            <a:endParaRPr sz="1200" dirty="0">
              <a:solidFill>
                <a:schemeClr val="lt2"/>
              </a:solidFill>
            </a:endParaRPr>
          </a:p>
        </p:txBody>
      </p:sp>
      <p:sp>
        <p:nvSpPr>
          <p:cNvPr id="297" name="Google Shape;297;p42"/>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2"/>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4877BBEE-E8FB-4649-8E4D-6F1864A45020}"/>
              </a:ext>
            </a:extLst>
          </p:cNvPr>
          <p:cNvPicPr>
            <a:picLocks noChangeAspect="1"/>
          </p:cNvPicPr>
          <p:nvPr/>
        </p:nvPicPr>
        <p:blipFill>
          <a:blip r:embed="rId4"/>
          <a:stretch>
            <a:fillRect/>
          </a:stretch>
        </p:blipFill>
        <p:spPr>
          <a:xfrm>
            <a:off x="4728928" y="983376"/>
            <a:ext cx="4190997" cy="3143248"/>
          </a:xfrm>
          <a:prstGeom prst="rect">
            <a:avLst/>
          </a:prstGeom>
        </p:spPr>
      </p:pic>
    </p:spTree>
    <p:custDataLst>
      <p:tags r:id="rId1"/>
    </p:custDataLst>
    <p:extLst>
      <p:ext uri="{BB962C8B-B14F-4D97-AF65-F5344CB8AC3E}">
        <p14:creationId xmlns:p14="http://schemas.microsoft.com/office/powerpoint/2010/main" val="3709884906"/>
      </p:ext>
    </p:extLst>
  </p:cSld>
  <p:clrMapOvr>
    <a:masterClrMapping/>
  </p:clrMapOvr>
  <mc:AlternateContent xmlns:mc="http://schemas.openxmlformats.org/markup-compatibility/2006">
    <mc:Choice xmlns:p14="http://schemas.microsoft.com/office/powerpoint/2010/main" Requires="p14">
      <p:transition spd="slow" p14:dur="2000" advTm="5140"/>
    </mc:Choice>
    <mc:Fallback>
      <p:transition spd="slow" advTm="51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2" presetClass="entr" presetSubtype="6" fill="hold" grpId="0" nodeType="clickEffect">
                                  <p:stCondLst>
                                    <p:cond delay="0"/>
                                  </p:stCondLst>
                                  <p:childTnLst>
                                    <p:set>
                                      <p:cBhvr>
                                        <p:cTn id="11" dur="1" fill="hold">
                                          <p:stCondLst>
                                            <p:cond delay="0"/>
                                          </p:stCondLst>
                                        </p:cTn>
                                        <p:tgtEl>
                                          <p:spTgt spid="293"/>
                                        </p:tgtEl>
                                        <p:attrNameLst>
                                          <p:attrName>style.visibility</p:attrName>
                                        </p:attrNameLst>
                                      </p:cBhvr>
                                      <p:to>
                                        <p:strVal val="visible"/>
                                      </p:to>
                                    </p:set>
                                    <p:anim calcmode="lin" valueType="num">
                                      <p:cBhvr additive="base">
                                        <p:cTn id="12" dur="500" fill="hold"/>
                                        <p:tgtEl>
                                          <p:spTgt spid="293"/>
                                        </p:tgtEl>
                                        <p:attrNameLst>
                                          <p:attrName>ppt_x</p:attrName>
                                        </p:attrNameLst>
                                      </p:cBhvr>
                                      <p:tavLst>
                                        <p:tav tm="0">
                                          <p:val>
                                            <p:strVal val="1+#ppt_w/2"/>
                                          </p:val>
                                        </p:tav>
                                        <p:tav tm="100000">
                                          <p:val>
                                            <p:strVal val="#ppt_x"/>
                                          </p:val>
                                        </p:tav>
                                      </p:tavLst>
                                    </p:anim>
                                    <p:anim calcmode="lin" valueType="num">
                                      <p:cBhvr additive="base">
                                        <p:cTn id="13" dur="500" fill="hold"/>
                                        <p:tgtEl>
                                          <p:spTgt spid="29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grpId="0" nodeType="clickEffect">
                                  <p:stCondLst>
                                    <p:cond delay="0"/>
                                  </p:stCondLst>
                                  <p:childTnLst>
                                    <p:set>
                                      <p:cBhvr>
                                        <p:cTn id="17" dur="1" fill="hold">
                                          <p:stCondLst>
                                            <p:cond delay="0"/>
                                          </p:stCondLst>
                                        </p:cTn>
                                        <p:tgtEl>
                                          <p:spTgt spid="295">
                                            <p:txEl>
                                              <p:pRg st="0" end="0"/>
                                            </p:txEl>
                                          </p:spTgt>
                                        </p:tgtEl>
                                        <p:attrNameLst>
                                          <p:attrName>style.visibility</p:attrName>
                                        </p:attrNameLst>
                                      </p:cBhvr>
                                      <p:to>
                                        <p:strVal val="visible"/>
                                      </p:to>
                                    </p:set>
                                    <p:anim calcmode="lin" valueType="num">
                                      <p:cBhvr additive="base">
                                        <p:cTn id="18" dur="500" fill="hold"/>
                                        <p:tgtEl>
                                          <p:spTgt spid="295">
                                            <p:txEl>
                                              <p:pRg st="0" end="0"/>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P spid="29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40"/>
          <p:cNvSpPr txBox="1">
            <a:spLocks noGrp="1"/>
          </p:cNvSpPr>
          <p:nvPr>
            <p:ph type="title"/>
          </p:nvPr>
        </p:nvSpPr>
        <p:spPr>
          <a:xfrm>
            <a:off x="737850" y="980260"/>
            <a:ext cx="3571500" cy="578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n-PH" dirty="0"/>
              <a:t>My 17</a:t>
            </a:r>
            <a:r>
              <a:rPr lang="en-PH" baseline="30000" dirty="0"/>
              <a:t>th</a:t>
            </a:r>
            <a:r>
              <a:rPr lang="en-PH" dirty="0"/>
              <a:t> </a:t>
            </a:r>
            <a:r>
              <a:rPr lang="en-PH" dirty="0" err="1"/>
              <a:t>bday</a:t>
            </a:r>
            <a:r>
              <a:rPr lang="en-PH" dirty="0"/>
              <a:t> celeb</a:t>
            </a:r>
            <a:br>
              <a:rPr lang="en-PH" dirty="0"/>
            </a:br>
            <a:r>
              <a:rPr lang="en-PH" dirty="0"/>
              <a:t>11-08-19</a:t>
            </a:r>
            <a:endParaRPr dirty="0"/>
          </a:p>
        </p:txBody>
      </p:sp>
      <p:sp>
        <p:nvSpPr>
          <p:cNvPr id="280" name="Google Shape;280;p40"/>
          <p:cNvSpPr txBox="1">
            <a:spLocks noGrp="1"/>
          </p:cNvSpPr>
          <p:nvPr>
            <p:ph type="subTitle" idx="1"/>
          </p:nvPr>
        </p:nvSpPr>
        <p:spPr>
          <a:xfrm>
            <a:off x="737850" y="1729225"/>
            <a:ext cx="3671100" cy="24741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PH" sz="1600" dirty="0"/>
              <a:t>Thank you so much for making this day  more special than what I expected ;( you’re one of the greatest blessings in my life </a:t>
            </a:r>
            <a:r>
              <a:rPr lang="en-PH" sz="1600" dirty="0" err="1"/>
              <a:t>sa</a:t>
            </a:r>
            <a:r>
              <a:rPr lang="en-PH" sz="1600" dirty="0"/>
              <a:t> </a:t>
            </a:r>
            <a:r>
              <a:rPr lang="en-PH" sz="1600" dirty="0" err="1"/>
              <a:t>totoo</a:t>
            </a:r>
            <a:r>
              <a:rPr lang="en-PH" sz="1600" dirty="0"/>
              <a:t> </a:t>
            </a:r>
            <a:r>
              <a:rPr lang="en-PH" sz="1600" dirty="0" err="1"/>
              <a:t>lang</a:t>
            </a:r>
            <a:r>
              <a:rPr lang="en-PH" sz="1600" dirty="0"/>
              <a:t> and of course </a:t>
            </a:r>
            <a:r>
              <a:rPr lang="en-PH" sz="1600" dirty="0" err="1"/>
              <a:t>hindi</a:t>
            </a:r>
            <a:r>
              <a:rPr lang="en-PH" sz="1600" dirty="0"/>
              <a:t> </a:t>
            </a:r>
            <a:r>
              <a:rPr lang="en-PH" sz="1600" dirty="0" err="1"/>
              <a:t>lang</a:t>
            </a:r>
            <a:r>
              <a:rPr lang="en-PH" sz="1600" dirty="0"/>
              <a:t> </a:t>
            </a:r>
            <a:r>
              <a:rPr lang="en-PH" sz="1600" dirty="0" err="1"/>
              <a:t>ngayon</a:t>
            </a:r>
            <a:r>
              <a:rPr lang="en-PH" sz="1600" dirty="0"/>
              <a:t> </a:t>
            </a:r>
            <a:r>
              <a:rPr lang="en-PH" sz="1600" dirty="0" err="1"/>
              <a:t>maging</a:t>
            </a:r>
            <a:r>
              <a:rPr lang="en-PH" sz="1600" dirty="0"/>
              <a:t> </a:t>
            </a:r>
            <a:r>
              <a:rPr lang="en-PH" sz="1600" dirty="0" err="1"/>
              <a:t>sa</a:t>
            </a:r>
            <a:r>
              <a:rPr lang="en-PH" sz="1600" dirty="0"/>
              <a:t> the rest ng </a:t>
            </a:r>
            <a:r>
              <a:rPr lang="en-PH" sz="1600" dirty="0" err="1"/>
              <a:t>buhay</a:t>
            </a:r>
            <a:r>
              <a:rPr lang="en-PH" sz="1600" dirty="0"/>
              <a:t> ko </a:t>
            </a:r>
            <a:r>
              <a:rPr lang="en-PH" sz="1600" dirty="0" err="1"/>
              <a:t>magiging</a:t>
            </a:r>
            <a:r>
              <a:rPr lang="en-PH" sz="1600" dirty="0"/>
              <a:t> thankful po </a:t>
            </a:r>
            <a:r>
              <a:rPr lang="en-PH" sz="1600" dirty="0" err="1"/>
              <a:t>ako</a:t>
            </a:r>
            <a:r>
              <a:rPr lang="en-PH" sz="1600" dirty="0"/>
              <a:t> </a:t>
            </a:r>
            <a:r>
              <a:rPr lang="en-PH" sz="1600" dirty="0" err="1"/>
              <a:t>sa</a:t>
            </a:r>
            <a:r>
              <a:rPr lang="en-PH" sz="1600" dirty="0"/>
              <a:t> </a:t>
            </a:r>
            <a:r>
              <a:rPr lang="en-PH" sz="1600" dirty="0" err="1"/>
              <a:t>inyo</a:t>
            </a:r>
            <a:r>
              <a:rPr lang="en-PH" sz="1600" dirty="0"/>
              <a:t> ;))</a:t>
            </a:r>
            <a:endParaRPr sz="1600" dirty="0"/>
          </a:p>
        </p:txBody>
      </p:sp>
      <p:cxnSp>
        <p:nvCxnSpPr>
          <p:cNvPr id="281" name="Google Shape;281;p40"/>
          <p:cNvCxnSpPr/>
          <p:nvPr/>
        </p:nvCxnSpPr>
        <p:spPr>
          <a:xfrm>
            <a:off x="2203050" y="1597475"/>
            <a:ext cx="676200" cy="0"/>
          </a:xfrm>
          <a:prstGeom prst="straightConnector1">
            <a:avLst/>
          </a:prstGeom>
          <a:noFill/>
          <a:ln w="76200" cap="flat" cmpd="sng">
            <a:solidFill>
              <a:schemeClr val="accent1"/>
            </a:solidFill>
            <a:prstDash val="solid"/>
            <a:round/>
            <a:headEnd type="none" w="med" len="med"/>
            <a:tailEnd type="none" w="med" len="med"/>
          </a:ln>
        </p:spPr>
      </p:cxnSp>
      <p:sp>
        <p:nvSpPr>
          <p:cNvPr id="283" name="Google Shape;283;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18</a:t>
            </a:fld>
            <a:endParaRPr sz="1200">
              <a:solidFill>
                <a:srgbClr val="CCCCCC"/>
              </a:solidFill>
              <a:latin typeface="Arvo"/>
              <a:ea typeface="Arvo"/>
              <a:cs typeface="Arvo"/>
              <a:sym typeface="Arvo"/>
            </a:endParaRPr>
          </a:p>
        </p:txBody>
      </p:sp>
      <p:pic>
        <p:nvPicPr>
          <p:cNvPr id="4" name="Picture 3">
            <a:extLst>
              <a:ext uri="{FF2B5EF4-FFF2-40B4-BE49-F238E27FC236}">
                <a16:creationId xmlns:a16="http://schemas.microsoft.com/office/drawing/2014/main" id="{2C4E5BB5-ED44-4A32-91B5-381186914C5F}"/>
              </a:ext>
            </a:extLst>
          </p:cNvPr>
          <p:cNvPicPr>
            <a:picLocks noChangeAspect="1"/>
          </p:cNvPicPr>
          <p:nvPr/>
        </p:nvPicPr>
        <p:blipFill>
          <a:blip r:embed="rId4"/>
          <a:stretch>
            <a:fillRect/>
          </a:stretch>
        </p:blipFill>
        <p:spPr>
          <a:xfrm>
            <a:off x="5188960" y="443352"/>
            <a:ext cx="1928809" cy="2571745"/>
          </a:xfrm>
          <a:prstGeom prst="rect">
            <a:avLst/>
          </a:prstGeom>
        </p:spPr>
      </p:pic>
      <p:pic>
        <p:nvPicPr>
          <p:cNvPr id="7" name="Picture 6">
            <a:extLst>
              <a:ext uri="{FF2B5EF4-FFF2-40B4-BE49-F238E27FC236}">
                <a16:creationId xmlns:a16="http://schemas.microsoft.com/office/drawing/2014/main" id="{E553E687-48B5-4661-9EE6-330B2181745C}"/>
              </a:ext>
            </a:extLst>
          </p:cNvPr>
          <p:cNvPicPr>
            <a:picLocks noChangeAspect="1"/>
          </p:cNvPicPr>
          <p:nvPr/>
        </p:nvPicPr>
        <p:blipFill>
          <a:blip r:embed="rId5"/>
          <a:stretch>
            <a:fillRect/>
          </a:stretch>
        </p:blipFill>
        <p:spPr>
          <a:xfrm>
            <a:off x="6894195" y="2237922"/>
            <a:ext cx="1928813" cy="2571751"/>
          </a:xfrm>
          <a:prstGeom prst="rect">
            <a:avLst/>
          </a:prstGeom>
        </p:spPr>
      </p:pic>
    </p:spTree>
    <p:custDataLst>
      <p:tags r:id="rId1"/>
    </p:custDataLst>
    <p:extLst>
      <p:ext uri="{BB962C8B-B14F-4D97-AF65-F5344CB8AC3E}">
        <p14:creationId xmlns:p14="http://schemas.microsoft.com/office/powerpoint/2010/main" val="56242898"/>
      </p:ext>
    </p:extLst>
  </p:cSld>
  <p:clrMapOvr>
    <a:masterClrMapping/>
  </p:clrMapOvr>
  <mc:AlternateContent xmlns:mc="http://schemas.openxmlformats.org/markup-compatibility/2006">
    <mc:Choice xmlns:p14="http://schemas.microsoft.com/office/powerpoint/2010/main" Requires="p14">
      <p:transition spd="slow" p14:dur="2000" advTm="11479"/>
    </mc:Choice>
    <mc:Fallback>
      <p:transition spd="slow" advTm="1147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279"/>
                                        </p:tgtEl>
                                        <p:attrNameLst>
                                          <p:attrName>style.visibility</p:attrName>
                                        </p:attrNameLst>
                                      </p:cBhvr>
                                      <p:to>
                                        <p:strVal val="visible"/>
                                      </p:to>
                                    </p:set>
                                    <p:anim calcmode="lin" valueType="num">
                                      <p:cBhvr additive="base">
                                        <p:cTn id="19" dur="500" fill="hold"/>
                                        <p:tgtEl>
                                          <p:spTgt spid="279"/>
                                        </p:tgtEl>
                                        <p:attrNameLst>
                                          <p:attrName>ppt_x</p:attrName>
                                        </p:attrNameLst>
                                      </p:cBhvr>
                                      <p:tavLst>
                                        <p:tav tm="0">
                                          <p:val>
                                            <p:strVal val="0-#ppt_w/2"/>
                                          </p:val>
                                        </p:tav>
                                        <p:tav tm="100000">
                                          <p:val>
                                            <p:strVal val="#ppt_x"/>
                                          </p:val>
                                        </p:tav>
                                      </p:tavLst>
                                    </p:anim>
                                    <p:anim calcmode="lin" valueType="num">
                                      <p:cBhvr additive="base">
                                        <p:cTn id="20" dur="500" fill="hold"/>
                                        <p:tgtEl>
                                          <p:spTgt spid="279"/>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80">
                                            <p:txEl>
                                              <p:pRg st="0" end="0"/>
                                            </p:txEl>
                                          </p:spTgt>
                                        </p:tgtEl>
                                        <p:attrNameLst>
                                          <p:attrName>style.visibility</p:attrName>
                                        </p:attrNameLst>
                                      </p:cBhvr>
                                      <p:to>
                                        <p:strVal val="visible"/>
                                      </p:to>
                                    </p:set>
                                    <p:anim calcmode="lin" valueType="num">
                                      <p:cBhvr additive="base">
                                        <p:cTn id="25" dur="500" fill="hold"/>
                                        <p:tgtEl>
                                          <p:spTgt spid="280">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8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 grpId="0"/>
      <p:bldP spid="280"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954225" y="277918"/>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PH" dirty="0"/>
              <a:t>Busy ka this day </a:t>
            </a:r>
            <a:r>
              <a:rPr lang="en-PH" dirty="0" err="1"/>
              <a:t>pero</a:t>
            </a:r>
            <a:r>
              <a:rPr lang="en-PH" dirty="0"/>
              <a:t> </a:t>
            </a:r>
            <a:r>
              <a:rPr lang="en-PH" dirty="0" err="1"/>
              <a:t>ginugulo</a:t>
            </a:r>
            <a:r>
              <a:rPr lang="en-PH" dirty="0"/>
              <a:t> </a:t>
            </a:r>
            <a:r>
              <a:rPr lang="en-PH" dirty="0" err="1"/>
              <a:t>kita</a:t>
            </a:r>
            <a:r>
              <a:rPr lang="en-PH" dirty="0"/>
              <a:t> </a:t>
            </a:r>
            <a:r>
              <a:rPr lang="en-PH" dirty="0" err="1"/>
              <a:t>heheheh</a:t>
            </a:r>
            <a:r>
              <a:rPr lang="en-PH" dirty="0"/>
              <a:t> idk day</a:t>
            </a:r>
            <a:endParaRPr dirty="0"/>
          </a:p>
        </p:txBody>
      </p:sp>
      <p:sp>
        <p:nvSpPr>
          <p:cNvPr id="294" name="Google Shape;294;p4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19</a:t>
            </a:fld>
            <a:endParaRPr/>
          </a:p>
        </p:txBody>
      </p:sp>
      <p:sp>
        <p:nvSpPr>
          <p:cNvPr id="295" name="Google Shape;295;p42"/>
          <p:cNvSpPr txBox="1">
            <a:spLocks noGrp="1"/>
          </p:cNvSpPr>
          <p:nvPr>
            <p:ph type="subTitle" idx="1"/>
          </p:nvPr>
        </p:nvSpPr>
        <p:spPr>
          <a:xfrm>
            <a:off x="954225" y="1709469"/>
            <a:ext cx="3367200" cy="20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PH" dirty="0" err="1"/>
              <a:t>heheheheheh</a:t>
            </a:r>
            <a:endParaRPr sz="1200" dirty="0">
              <a:solidFill>
                <a:schemeClr val="lt2"/>
              </a:solidFill>
            </a:endParaRPr>
          </a:p>
        </p:txBody>
      </p:sp>
      <p:sp>
        <p:nvSpPr>
          <p:cNvPr id="297" name="Google Shape;297;p42"/>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2"/>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 name="Picture 3">
            <a:extLst>
              <a:ext uri="{FF2B5EF4-FFF2-40B4-BE49-F238E27FC236}">
                <a16:creationId xmlns:a16="http://schemas.microsoft.com/office/drawing/2014/main" id="{CD6ADE98-3596-471D-AF49-ACF2977CFDC5}"/>
              </a:ext>
            </a:extLst>
          </p:cNvPr>
          <p:cNvPicPr>
            <a:picLocks noChangeAspect="1"/>
          </p:cNvPicPr>
          <p:nvPr/>
        </p:nvPicPr>
        <p:blipFill>
          <a:blip r:embed="rId4"/>
          <a:stretch>
            <a:fillRect/>
          </a:stretch>
        </p:blipFill>
        <p:spPr>
          <a:xfrm>
            <a:off x="4488870" y="1709469"/>
            <a:ext cx="4158816" cy="2339334"/>
          </a:xfrm>
          <a:prstGeom prst="rect">
            <a:avLst/>
          </a:prstGeom>
        </p:spPr>
      </p:pic>
    </p:spTree>
    <p:custDataLst>
      <p:tags r:id="rId1"/>
    </p:custDataLst>
    <p:extLst>
      <p:ext uri="{BB962C8B-B14F-4D97-AF65-F5344CB8AC3E}">
        <p14:creationId xmlns:p14="http://schemas.microsoft.com/office/powerpoint/2010/main" val="40820702"/>
      </p:ext>
    </p:extLst>
  </p:cSld>
  <p:clrMapOvr>
    <a:masterClrMapping/>
  </p:clrMapOvr>
  <mc:AlternateContent xmlns:mc="http://schemas.openxmlformats.org/markup-compatibility/2006">
    <mc:Choice xmlns:p14="http://schemas.microsoft.com/office/powerpoint/2010/main" Requires="p14">
      <p:transition spd="slow" p14:dur="2000" advTm="4887"/>
    </mc:Choice>
    <mc:Fallback>
      <p:transition spd="slow" advTm="48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93"/>
                                        </p:tgtEl>
                                        <p:attrNameLst>
                                          <p:attrName>style.visibility</p:attrName>
                                        </p:attrNameLst>
                                      </p:cBhvr>
                                      <p:to>
                                        <p:strVal val="visible"/>
                                      </p:to>
                                    </p:set>
                                    <p:anim calcmode="lin" valueType="num">
                                      <p:cBhvr additive="base">
                                        <p:cTn id="13" dur="500" fill="hold"/>
                                        <p:tgtEl>
                                          <p:spTgt spid="293"/>
                                        </p:tgtEl>
                                        <p:attrNameLst>
                                          <p:attrName>ppt_x</p:attrName>
                                        </p:attrNameLst>
                                      </p:cBhvr>
                                      <p:tavLst>
                                        <p:tav tm="0">
                                          <p:val>
                                            <p:strVal val="0-#ppt_w/2"/>
                                          </p:val>
                                        </p:tav>
                                        <p:tav tm="100000">
                                          <p:val>
                                            <p:strVal val="#ppt_x"/>
                                          </p:val>
                                        </p:tav>
                                      </p:tavLst>
                                    </p:anim>
                                    <p:anim calcmode="lin" valueType="num">
                                      <p:cBhvr additive="base">
                                        <p:cTn id="14" dur="500" fill="hold"/>
                                        <p:tgtEl>
                                          <p:spTgt spid="29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95">
                                            <p:txEl>
                                              <p:pRg st="0" end="0"/>
                                            </p:txEl>
                                          </p:spTgt>
                                        </p:tgtEl>
                                        <p:attrNameLst>
                                          <p:attrName>style.visibility</p:attrName>
                                        </p:attrNameLst>
                                      </p:cBhvr>
                                      <p:to>
                                        <p:strVal val="visible"/>
                                      </p:to>
                                    </p:set>
                                    <p:anim calcmode="lin" valueType="num">
                                      <p:cBhvr additive="base">
                                        <p:cTn id="19" dur="500" fill="hold"/>
                                        <p:tgtEl>
                                          <p:spTgt spid="295">
                                            <p:txEl>
                                              <p:pRg st="0" end="0"/>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9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P spid="29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1"/>
          <p:cNvSpPr txBox="1">
            <a:spLocks noGrp="1"/>
          </p:cNvSpPr>
          <p:nvPr>
            <p:ph type="title"/>
          </p:nvPr>
        </p:nvSpPr>
        <p:spPr>
          <a:xfrm>
            <a:off x="4862945" y="189950"/>
            <a:ext cx="5146530" cy="111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a:t>Contents &lt;33</a:t>
            </a:r>
            <a:endParaRPr dirty="0"/>
          </a:p>
        </p:txBody>
      </p:sp>
      <p:sp>
        <p:nvSpPr>
          <p:cNvPr id="196" name="Google Shape;196;p31"/>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a:t>
            </a:fld>
            <a:endParaRPr/>
          </a:p>
        </p:txBody>
      </p:sp>
      <p:sp>
        <p:nvSpPr>
          <p:cNvPr id="197" name="Google Shape;197;p31"/>
          <p:cNvSpPr txBox="1">
            <a:spLocks noGrp="1"/>
          </p:cNvSpPr>
          <p:nvPr>
            <p:ph type="title" idx="2"/>
          </p:nvPr>
        </p:nvSpPr>
        <p:spPr>
          <a:xfrm>
            <a:off x="4696225" y="1198788"/>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PH" dirty="0"/>
              <a:t>S</a:t>
            </a:r>
            <a:r>
              <a:rPr lang="es" dirty="0"/>
              <a:t>ecret	</a:t>
            </a:r>
            <a:endParaRPr dirty="0"/>
          </a:p>
        </p:txBody>
      </p:sp>
      <p:sp>
        <p:nvSpPr>
          <p:cNvPr id="198" name="Google Shape;198;p31"/>
          <p:cNvSpPr txBox="1">
            <a:spLocks noGrp="1"/>
          </p:cNvSpPr>
          <p:nvPr>
            <p:ph type="subTitle" idx="3"/>
          </p:nvPr>
        </p:nvSpPr>
        <p:spPr>
          <a:xfrm>
            <a:off x="4696224" y="283667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dirty="0"/>
              <a:t>U</a:t>
            </a:r>
            <a:r>
              <a:rPr lang="es" dirty="0"/>
              <a:t> wait	</a:t>
            </a:r>
            <a:endParaRPr dirty="0"/>
          </a:p>
        </p:txBody>
      </p:sp>
      <p:sp>
        <p:nvSpPr>
          <p:cNvPr id="199" name="Google Shape;199;p31"/>
          <p:cNvSpPr txBox="1">
            <a:spLocks noGrp="1"/>
          </p:cNvSpPr>
          <p:nvPr>
            <p:ph type="title" idx="4"/>
          </p:nvPr>
        </p:nvSpPr>
        <p:spPr>
          <a:xfrm>
            <a:off x="4696225" y="2326013"/>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PH" dirty="0"/>
              <a:t>M</a:t>
            </a:r>
            <a:r>
              <a:rPr lang="es" dirty="0"/>
              <a:t>aghintay ka	</a:t>
            </a:r>
            <a:endParaRPr dirty="0"/>
          </a:p>
        </p:txBody>
      </p:sp>
      <p:sp>
        <p:nvSpPr>
          <p:cNvPr id="200" name="Google Shape;200;p31"/>
          <p:cNvSpPr txBox="1">
            <a:spLocks noGrp="1"/>
          </p:cNvSpPr>
          <p:nvPr>
            <p:ph type="subTitle" idx="1"/>
          </p:nvPr>
        </p:nvSpPr>
        <p:spPr>
          <a:xfrm>
            <a:off x="4696224" y="1709442"/>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dirty="0" err="1"/>
              <a:t>hehehehehe</a:t>
            </a:r>
            <a:endParaRPr dirty="0"/>
          </a:p>
        </p:txBody>
      </p:sp>
      <p:sp>
        <p:nvSpPr>
          <p:cNvPr id="201" name="Google Shape;201;p31"/>
          <p:cNvSpPr txBox="1">
            <a:spLocks noGrp="1"/>
          </p:cNvSpPr>
          <p:nvPr>
            <p:ph type="subTitle" idx="5"/>
          </p:nvPr>
        </p:nvSpPr>
        <p:spPr>
          <a:xfrm>
            <a:off x="4696224" y="3967490"/>
            <a:ext cx="33672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PH" dirty="0"/>
              <a:t>Ok.</a:t>
            </a:r>
            <a:endParaRPr dirty="0"/>
          </a:p>
        </p:txBody>
      </p:sp>
      <p:sp>
        <p:nvSpPr>
          <p:cNvPr id="202" name="Google Shape;202;p31"/>
          <p:cNvSpPr txBox="1">
            <a:spLocks noGrp="1"/>
          </p:cNvSpPr>
          <p:nvPr>
            <p:ph type="title" idx="6"/>
          </p:nvPr>
        </p:nvSpPr>
        <p:spPr>
          <a:xfrm>
            <a:off x="4696225" y="3453254"/>
            <a:ext cx="5311200" cy="682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PH" dirty="0"/>
              <a:t>O</a:t>
            </a:r>
            <a:r>
              <a:rPr lang="es" dirty="0"/>
              <a:t>k </a:t>
            </a:r>
            <a:endParaRPr dirty="0"/>
          </a:p>
        </p:txBody>
      </p:sp>
      <p:sp>
        <p:nvSpPr>
          <p:cNvPr id="203" name="Google Shape;203;p31"/>
          <p:cNvSpPr txBox="1">
            <a:spLocks noGrp="1"/>
          </p:cNvSpPr>
          <p:nvPr>
            <p:ph type="title" idx="7"/>
          </p:nvPr>
        </p:nvSpPr>
        <p:spPr>
          <a:xfrm>
            <a:off x="3372225" y="151827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1</a:t>
            </a:r>
            <a:endParaRPr dirty="0"/>
          </a:p>
        </p:txBody>
      </p:sp>
      <p:sp>
        <p:nvSpPr>
          <p:cNvPr id="204" name="Google Shape;204;p31"/>
          <p:cNvSpPr txBox="1">
            <a:spLocks noGrp="1"/>
          </p:cNvSpPr>
          <p:nvPr>
            <p:ph type="title" idx="8"/>
          </p:nvPr>
        </p:nvSpPr>
        <p:spPr>
          <a:xfrm>
            <a:off x="3372225" y="2645500"/>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a:t>2</a:t>
            </a:r>
            <a:endParaRPr dirty="0"/>
          </a:p>
        </p:txBody>
      </p:sp>
      <p:sp>
        <p:nvSpPr>
          <p:cNvPr id="205" name="Google Shape;205;p31"/>
          <p:cNvSpPr txBox="1">
            <a:spLocks noGrp="1"/>
          </p:cNvSpPr>
          <p:nvPr>
            <p:ph type="title" idx="9"/>
          </p:nvPr>
        </p:nvSpPr>
        <p:spPr>
          <a:xfrm>
            <a:off x="3372225" y="3772725"/>
            <a:ext cx="1258800" cy="63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a:t>3</a:t>
            </a:r>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480"/>
    </mc:Choice>
    <mc:Fallback>
      <p:transition spd="slow" advTm="748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barn(inVertical)">
                                      <p:cBhvr>
                                        <p:cTn id="7" dur="5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31" presetClass="entr" presetSubtype="0" fill="hold" grpId="0" nodeType="clickEffect">
                                  <p:stCondLst>
                                    <p:cond delay="0"/>
                                  </p:stCondLst>
                                  <p:childTnLst>
                                    <p:set>
                                      <p:cBhvr>
                                        <p:cTn id="11" dur="1" fill="hold">
                                          <p:stCondLst>
                                            <p:cond delay="0"/>
                                          </p:stCondLst>
                                        </p:cTn>
                                        <p:tgtEl>
                                          <p:spTgt spid="204"/>
                                        </p:tgtEl>
                                        <p:attrNameLst>
                                          <p:attrName>style.visibility</p:attrName>
                                        </p:attrNameLst>
                                      </p:cBhvr>
                                      <p:to>
                                        <p:strVal val="visible"/>
                                      </p:to>
                                    </p:set>
                                    <p:anim calcmode="lin" valueType="num">
                                      <p:cBhvr>
                                        <p:cTn id="12" dur="1000" fill="hold"/>
                                        <p:tgtEl>
                                          <p:spTgt spid="204"/>
                                        </p:tgtEl>
                                        <p:attrNameLst>
                                          <p:attrName>ppt_w</p:attrName>
                                        </p:attrNameLst>
                                      </p:cBhvr>
                                      <p:tavLst>
                                        <p:tav tm="0">
                                          <p:val>
                                            <p:fltVal val="0"/>
                                          </p:val>
                                        </p:tav>
                                        <p:tav tm="100000">
                                          <p:val>
                                            <p:strVal val="#ppt_w"/>
                                          </p:val>
                                        </p:tav>
                                      </p:tavLst>
                                    </p:anim>
                                    <p:anim calcmode="lin" valueType="num">
                                      <p:cBhvr>
                                        <p:cTn id="13" dur="1000" fill="hold"/>
                                        <p:tgtEl>
                                          <p:spTgt spid="204"/>
                                        </p:tgtEl>
                                        <p:attrNameLst>
                                          <p:attrName>ppt_h</p:attrName>
                                        </p:attrNameLst>
                                      </p:cBhvr>
                                      <p:tavLst>
                                        <p:tav tm="0">
                                          <p:val>
                                            <p:fltVal val="0"/>
                                          </p:val>
                                        </p:tav>
                                        <p:tav tm="100000">
                                          <p:val>
                                            <p:strVal val="#ppt_h"/>
                                          </p:val>
                                        </p:tav>
                                      </p:tavLst>
                                    </p:anim>
                                    <p:anim calcmode="lin" valueType="num">
                                      <p:cBhvr>
                                        <p:cTn id="14" dur="1000" fill="hold"/>
                                        <p:tgtEl>
                                          <p:spTgt spid="204"/>
                                        </p:tgtEl>
                                        <p:attrNameLst>
                                          <p:attrName>style.rotation</p:attrName>
                                        </p:attrNameLst>
                                      </p:cBhvr>
                                      <p:tavLst>
                                        <p:tav tm="0">
                                          <p:val>
                                            <p:fltVal val="90"/>
                                          </p:val>
                                        </p:tav>
                                        <p:tav tm="100000">
                                          <p:val>
                                            <p:fltVal val="0"/>
                                          </p:val>
                                        </p:tav>
                                      </p:tavLst>
                                    </p:anim>
                                    <p:animEffect transition="in" filter="fade">
                                      <p:cBhvr>
                                        <p:cTn id="15" dur="1000"/>
                                        <p:tgtEl>
                                          <p:spTgt spid="204"/>
                                        </p:tgtEl>
                                      </p:cBhvr>
                                    </p:animEffect>
                                  </p:childTnLst>
                                </p:cTn>
                              </p:par>
                              <p:par>
                                <p:cTn id="16" presetID="31" presetClass="entr" presetSubtype="0" fill="hold" grpId="0" nodeType="withEffect">
                                  <p:stCondLst>
                                    <p:cond delay="0"/>
                                  </p:stCondLst>
                                  <p:childTnLst>
                                    <p:set>
                                      <p:cBhvr>
                                        <p:cTn id="17" dur="1" fill="hold">
                                          <p:stCondLst>
                                            <p:cond delay="0"/>
                                          </p:stCondLst>
                                        </p:cTn>
                                        <p:tgtEl>
                                          <p:spTgt spid="203"/>
                                        </p:tgtEl>
                                        <p:attrNameLst>
                                          <p:attrName>style.visibility</p:attrName>
                                        </p:attrNameLst>
                                      </p:cBhvr>
                                      <p:to>
                                        <p:strVal val="visible"/>
                                      </p:to>
                                    </p:set>
                                    <p:anim calcmode="lin" valueType="num">
                                      <p:cBhvr>
                                        <p:cTn id="18" dur="1000" fill="hold"/>
                                        <p:tgtEl>
                                          <p:spTgt spid="203"/>
                                        </p:tgtEl>
                                        <p:attrNameLst>
                                          <p:attrName>ppt_w</p:attrName>
                                        </p:attrNameLst>
                                      </p:cBhvr>
                                      <p:tavLst>
                                        <p:tav tm="0">
                                          <p:val>
                                            <p:fltVal val="0"/>
                                          </p:val>
                                        </p:tav>
                                        <p:tav tm="100000">
                                          <p:val>
                                            <p:strVal val="#ppt_w"/>
                                          </p:val>
                                        </p:tav>
                                      </p:tavLst>
                                    </p:anim>
                                    <p:anim calcmode="lin" valueType="num">
                                      <p:cBhvr>
                                        <p:cTn id="19" dur="1000" fill="hold"/>
                                        <p:tgtEl>
                                          <p:spTgt spid="203"/>
                                        </p:tgtEl>
                                        <p:attrNameLst>
                                          <p:attrName>ppt_h</p:attrName>
                                        </p:attrNameLst>
                                      </p:cBhvr>
                                      <p:tavLst>
                                        <p:tav tm="0">
                                          <p:val>
                                            <p:fltVal val="0"/>
                                          </p:val>
                                        </p:tav>
                                        <p:tav tm="100000">
                                          <p:val>
                                            <p:strVal val="#ppt_h"/>
                                          </p:val>
                                        </p:tav>
                                      </p:tavLst>
                                    </p:anim>
                                    <p:anim calcmode="lin" valueType="num">
                                      <p:cBhvr>
                                        <p:cTn id="20" dur="1000" fill="hold"/>
                                        <p:tgtEl>
                                          <p:spTgt spid="203"/>
                                        </p:tgtEl>
                                        <p:attrNameLst>
                                          <p:attrName>style.rotation</p:attrName>
                                        </p:attrNameLst>
                                      </p:cBhvr>
                                      <p:tavLst>
                                        <p:tav tm="0">
                                          <p:val>
                                            <p:fltVal val="90"/>
                                          </p:val>
                                        </p:tav>
                                        <p:tav tm="100000">
                                          <p:val>
                                            <p:fltVal val="0"/>
                                          </p:val>
                                        </p:tav>
                                      </p:tavLst>
                                    </p:anim>
                                    <p:animEffect transition="in" filter="fade">
                                      <p:cBhvr>
                                        <p:cTn id="21" dur="1000"/>
                                        <p:tgtEl>
                                          <p:spTgt spid="203"/>
                                        </p:tgtEl>
                                      </p:cBhvr>
                                    </p:animEffect>
                                  </p:childTnLst>
                                </p:cTn>
                              </p:par>
                              <p:par>
                                <p:cTn id="22" presetID="31" presetClass="entr" presetSubtype="0" fill="hold" grpId="0" nodeType="withEffect">
                                  <p:stCondLst>
                                    <p:cond delay="0"/>
                                  </p:stCondLst>
                                  <p:childTnLst>
                                    <p:set>
                                      <p:cBhvr>
                                        <p:cTn id="23" dur="1" fill="hold">
                                          <p:stCondLst>
                                            <p:cond delay="0"/>
                                          </p:stCondLst>
                                        </p:cTn>
                                        <p:tgtEl>
                                          <p:spTgt spid="205"/>
                                        </p:tgtEl>
                                        <p:attrNameLst>
                                          <p:attrName>style.visibility</p:attrName>
                                        </p:attrNameLst>
                                      </p:cBhvr>
                                      <p:to>
                                        <p:strVal val="visible"/>
                                      </p:to>
                                    </p:set>
                                    <p:anim calcmode="lin" valueType="num">
                                      <p:cBhvr>
                                        <p:cTn id="24" dur="1000" fill="hold"/>
                                        <p:tgtEl>
                                          <p:spTgt spid="205"/>
                                        </p:tgtEl>
                                        <p:attrNameLst>
                                          <p:attrName>ppt_w</p:attrName>
                                        </p:attrNameLst>
                                      </p:cBhvr>
                                      <p:tavLst>
                                        <p:tav tm="0">
                                          <p:val>
                                            <p:fltVal val="0"/>
                                          </p:val>
                                        </p:tav>
                                        <p:tav tm="100000">
                                          <p:val>
                                            <p:strVal val="#ppt_w"/>
                                          </p:val>
                                        </p:tav>
                                      </p:tavLst>
                                    </p:anim>
                                    <p:anim calcmode="lin" valueType="num">
                                      <p:cBhvr>
                                        <p:cTn id="25" dur="1000" fill="hold"/>
                                        <p:tgtEl>
                                          <p:spTgt spid="205"/>
                                        </p:tgtEl>
                                        <p:attrNameLst>
                                          <p:attrName>ppt_h</p:attrName>
                                        </p:attrNameLst>
                                      </p:cBhvr>
                                      <p:tavLst>
                                        <p:tav tm="0">
                                          <p:val>
                                            <p:fltVal val="0"/>
                                          </p:val>
                                        </p:tav>
                                        <p:tav tm="100000">
                                          <p:val>
                                            <p:strVal val="#ppt_h"/>
                                          </p:val>
                                        </p:tav>
                                      </p:tavLst>
                                    </p:anim>
                                    <p:anim calcmode="lin" valueType="num">
                                      <p:cBhvr>
                                        <p:cTn id="26" dur="1000" fill="hold"/>
                                        <p:tgtEl>
                                          <p:spTgt spid="205"/>
                                        </p:tgtEl>
                                        <p:attrNameLst>
                                          <p:attrName>style.rotation</p:attrName>
                                        </p:attrNameLst>
                                      </p:cBhvr>
                                      <p:tavLst>
                                        <p:tav tm="0">
                                          <p:val>
                                            <p:fltVal val="90"/>
                                          </p:val>
                                        </p:tav>
                                        <p:tav tm="100000">
                                          <p:val>
                                            <p:fltVal val="0"/>
                                          </p:val>
                                        </p:tav>
                                      </p:tavLst>
                                    </p:anim>
                                    <p:animEffect transition="in" filter="fade">
                                      <p:cBhvr>
                                        <p:cTn id="27" dur="1000"/>
                                        <p:tgtEl>
                                          <p:spTgt spid="20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97"/>
                                        </p:tgtEl>
                                        <p:attrNameLst>
                                          <p:attrName>style.visibility</p:attrName>
                                        </p:attrNameLst>
                                      </p:cBhvr>
                                      <p:to>
                                        <p:strVal val="visible"/>
                                      </p:to>
                                    </p:set>
                                    <p:animEffect transition="in" filter="wipe(down)">
                                      <p:cBhvr>
                                        <p:cTn id="32" dur="500"/>
                                        <p:tgtEl>
                                          <p:spTgt spid="197"/>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99"/>
                                        </p:tgtEl>
                                        <p:attrNameLst>
                                          <p:attrName>style.visibility</p:attrName>
                                        </p:attrNameLst>
                                      </p:cBhvr>
                                      <p:to>
                                        <p:strVal val="visible"/>
                                      </p:to>
                                    </p:set>
                                    <p:animEffect transition="in" filter="wipe(down)">
                                      <p:cBhvr>
                                        <p:cTn id="35" dur="500"/>
                                        <p:tgtEl>
                                          <p:spTgt spid="19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02"/>
                                        </p:tgtEl>
                                        <p:attrNameLst>
                                          <p:attrName>style.visibility</p:attrName>
                                        </p:attrNameLst>
                                      </p:cBhvr>
                                      <p:to>
                                        <p:strVal val="visible"/>
                                      </p:to>
                                    </p:set>
                                    <p:animEffect transition="in" filter="wipe(down)">
                                      <p:cBhvr>
                                        <p:cTn id="38" dur="500"/>
                                        <p:tgtEl>
                                          <p:spTgt spid="20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200">
                                            <p:txEl>
                                              <p:pRg st="0" end="0"/>
                                            </p:txEl>
                                          </p:spTgt>
                                        </p:tgtEl>
                                        <p:attrNameLst>
                                          <p:attrName>style.visibility</p:attrName>
                                        </p:attrNameLst>
                                      </p:cBhvr>
                                      <p:to>
                                        <p:strVal val="visible"/>
                                      </p:to>
                                    </p:set>
                                    <p:animEffect transition="in" filter="wipe(down)">
                                      <p:cBhvr>
                                        <p:cTn id="43" dur="500"/>
                                        <p:tgtEl>
                                          <p:spTgt spid="200">
                                            <p:txEl>
                                              <p:pRg st="0" end="0"/>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98">
                                            <p:txEl>
                                              <p:pRg st="0" end="0"/>
                                            </p:txEl>
                                          </p:spTgt>
                                        </p:tgtEl>
                                        <p:attrNameLst>
                                          <p:attrName>style.visibility</p:attrName>
                                        </p:attrNameLst>
                                      </p:cBhvr>
                                      <p:to>
                                        <p:strVal val="visible"/>
                                      </p:to>
                                    </p:set>
                                    <p:animEffect transition="in" filter="wipe(down)">
                                      <p:cBhvr>
                                        <p:cTn id="46" dur="500"/>
                                        <p:tgtEl>
                                          <p:spTgt spid="198">
                                            <p:txEl>
                                              <p:pRg st="0" end="0"/>
                                            </p:txEl>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01">
                                            <p:txEl>
                                              <p:pRg st="0" end="0"/>
                                            </p:txEl>
                                          </p:spTgt>
                                        </p:tgtEl>
                                        <p:attrNameLst>
                                          <p:attrName>style.visibility</p:attrName>
                                        </p:attrNameLst>
                                      </p:cBhvr>
                                      <p:to>
                                        <p:strVal val="visible"/>
                                      </p:to>
                                    </p:set>
                                    <p:animEffect transition="in" filter="wipe(down)">
                                      <p:cBhvr>
                                        <p:cTn id="49" dur="500"/>
                                        <p:tgtEl>
                                          <p:spTgt spid="20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 grpId="0"/>
      <p:bldP spid="197" grpId="0"/>
      <p:bldP spid="198" grpId="0" build="p"/>
      <p:bldP spid="199" grpId="0"/>
      <p:bldP spid="200" grpId="0" build="p"/>
      <p:bldP spid="201" grpId="0" build="p"/>
      <p:bldP spid="202" grpId="0"/>
      <p:bldP spid="203" grpId="0"/>
      <p:bldP spid="204" grpId="0"/>
      <p:bldP spid="20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A picture is worth a thousand words</a:t>
            </a:r>
            <a:endParaRPr>
              <a:solidFill>
                <a:schemeClr val="lt1"/>
              </a:solidFill>
            </a:endParaRPr>
          </a:p>
        </p:txBody>
      </p:sp>
      <p:sp>
        <p:nvSpPr>
          <p:cNvPr id="8" name="TextBox 7">
            <a:extLst>
              <a:ext uri="{FF2B5EF4-FFF2-40B4-BE49-F238E27FC236}">
                <a16:creationId xmlns:a16="http://schemas.microsoft.com/office/drawing/2014/main" id="{67ABC969-8057-40A0-819E-8D0F43F1E6CE}"/>
              </a:ext>
            </a:extLst>
          </p:cNvPr>
          <p:cNvSpPr txBox="1"/>
          <p:nvPr/>
        </p:nvSpPr>
        <p:spPr>
          <a:xfrm>
            <a:off x="415945" y="3703634"/>
            <a:ext cx="3252045" cy="646331"/>
          </a:xfrm>
          <a:prstGeom prst="rect">
            <a:avLst/>
          </a:prstGeom>
          <a:noFill/>
        </p:spPr>
        <p:txBody>
          <a:bodyPr wrap="square" rtlCol="0">
            <a:spAutoFit/>
          </a:bodyPr>
          <a:lstStyle/>
          <a:p>
            <a:r>
              <a:rPr lang="en-PH" sz="1800" b="1" dirty="0" err="1">
                <a:solidFill>
                  <a:schemeClr val="tx1">
                    <a:lumMod val="75000"/>
                  </a:schemeClr>
                </a:solidFill>
                <a:latin typeface="Ubuntu" panose="020B0604020202020204" charset="0"/>
              </a:rPr>
              <a:t>Nahuli</a:t>
            </a:r>
            <a:r>
              <a:rPr lang="en-PH" sz="1800" b="1" dirty="0">
                <a:solidFill>
                  <a:schemeClr val="tx1">
                    <a:lumMod val="75000"/>
                  </a:schemeClr>
                </a:solidFill>
                <a:latin typeface="Ubuntu" panose="020B0604020202020204" charset="0"/>
              </a:rPr>
              <a:t> </a:t>
            </a:r>
            <a:r>
              <a:rPr lang="en-PH" sz="1800" b="1" dirty="0" err="1">
                <a:solidFill>
                  <a:schemeClr val="tx1">
                    <a:lumMod val="75000"/>
                  </a:schemeClr>
                </a:solidFill>
                <a:latin typeface="Ubuntu" panose="020B0604020202020204" charset="0"/>
              </a:rPr>
              <a:t>tayo</a:t>
            </a:r>
            <a:r>
              <a:rPr lang="en-PH" sz="1800" b="1" dirty="0">
                <a:solidFill>
                  <a:schemeClr val="tx1">
                    <a:lumMod val="75000"/>
                  </a:schemeClr>
                </a:solidFill>
                <a:latin typeface="Ubuntu" panose="020B0604020202020204" charset="0"/>
              </a:rPr>
              <a:t> </a:t>
            </a:r>
            <a:r>
              <a:rPr lang="en-PH" sz="1800" b="1" dirty="0" err="1">
                <a:solidFill>
                  <a:schemeClr val="tx1">
                    <a:lumMod val="75000"/>
                  </a:schemeClr>
                </a:solidFill>
                <a:latin typeface="Ubuntu" panose="020B0604020202020204" charset="0"/>
              </a:rPr>
              <a:t>ni</a:t>
            </a:r>
            <a:r>
              <a:rPr lang="en-PH" sz="1800" b="1" dirty="0">
                <a:solidFill>
                  <a:schemeClr val="tx1">
                    <a:lumMod val="75000"/>
                  </a:schemeClr>
                </a:solidFill>
                <a:latin typeface="Ubuntu" panose="020B0604020202020204" charset="0"/>
              </a:rPr>
              <a:t> Richard </a:t>
            </a:r>
            <a:r>
              <a:rPr lang="en-PH" sz="1800" b="1" dirty="0" err="1">
                <a:solidFill>
                  <a:schemeClr val="tx1">
                    <a:lumMod val="75000"/>
                  </a:schemeClr>
                </a:solidFill>
                <a:latin typeface="Ubuntu" panose="020B0604020202020204" charset="0"/>
              </a:rPr>
              <a:t>hehehe</a:t>
            </a:r>
            <a:r>
              <a:rPr lang="en-PH" sz="1800" b="1" dirty="0">
                <a:solidFill>
                  <a:schemeClr val="tx1">
                    <a:lumMod val="75000"/>
                  </a:schemeClr>
                </a:solidFill>
                <a:latin typeface="Ubuntu" panose="020B0604020202020204" charset="0"/>
              </a:rPr>
              <a:t> idk day too</a:t>
            </a:r>
          </a:p>
        </p:txBody>
      </p:sp>
      <p:pic>
        <p:nvPicPr>
          <p:cNvPr id="3" name="Picture 2">
            <a:extLst>
              <a:ext uri="{FF2B5EF4-FFF2-40B4-BE49-F238E27FC236}">
                <a16:creationId xmlns:a16="http://schemas.microsoft.com/office/drawing/2014/main" id="{FD36D716-F728-417F-85F5-C63F7453CBFD}"/>
              </a:ext>
            </a:extLst>
          </p:cNvPr>
          <p:cNvPicPr>
            <a:picLocks noChangeAspect="1"/>
          </p:cNvPicPr>
          <p:nvPr/>
        </p:nvPicPr>
        <p:blipFill>
          <a:blip r:embed="rId4"/>
          <a:stretch>
            <a:fillRect/>
          </a:stretch>
        </p:blipFill>
        <p:spPr>
          <a:xfrm rot="16200000">
            <a:off x="4262886" y="-665852"/>
            <a:ext cx="2893219" cy="5143500"/>
          </a:xfrm>
          <a:prstGeom prst="rect">
            <a:avLst/>
          </a:prstGeom>
        </p:spPr>
      </p:pic>
    </p:spTree>
    <p:custDataLst>
      <p:tags r:id="rId1"/>
    </p:custDataLst>
    <p:extLst>
      <p:ext uri="{BB962C8B-B14F-4D97-AF65-F5344CB8AC3E}">
        <p14:creationId xmlns:p14="http://schemas.microsoft.com/office/powerpoint/2010/main" val="3415618378"/>
      </p:ext>
    </p:extLst>
  </p:cSld>
  <p:clrMapOvr>
    <a:masterClrMapping/>
  </p:clrMapOvr>
  <mc:AlternateContent xmlns:mc="http://schemas.openxmlformats.org/markup-compatibility/2006">
    <mc:Choice xmlns:p14="http://schemas.microsoft.com/office/powerpoint/2010/main" Requires="p14">
      <p:transition spd="slow" p14:dur="2000" advTm="4338"/>
    </mc:Choice>
    <mc:Fallback>
      <p:transition spd="slow" advTm="433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0" y="3096475"/>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rgbClr val="000000"/>
              </a:buClr>
              <a:buSzPts val="1100"/>
              <a:buFont typeface="Arial"/>
              <a:buNone/>
            </a:pPr>
            <a:r>
              <a:rPr lang="en-PH" sz="7200" dirty="0"/>
              <a:t>R</a:t>
            </a:r>
            <a:r>
              <a:rPr lang="es" sz="7200" dirty="0"/>
              <a:t>andom pics </a:t>
            </a:r>
            <a:br>
              <a:rPr lang="es" sz="7200" dirty="0"/>
            </a:br>
            <a:r>
              <a:rPr lang="es" sz="7200" dirty="0"/>
              <a:t>cominthru</a:t>
            </a:r>
            <a:endParaRPr sz="7200" dirty="0"/>
          </a:p>
        </p:txBody>
      </p:sp>
      <p:sp>
        <p:nvSpPr>
          <p:cNvPr id="304" name="Google Shape;304;p43"/>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21</a:t>
            </a:fld>
            <a:endParaRPr sz="1200">
              <a:solidFill>
                <a:srgbClr val="CCCCCC"/>
              </a:solidFill>
              <a:latin typeface="Arvo"/>
              <a:ea typeface="Arvo"/>
              <a:cs typeface="Arvo"/>
              <a:sym typeface="Arvo"/>
            </a:endParaRPr>
          </a:p>
        </p:txBody>
      </p:sp>
      <p:sp>
        <p:nvSpPr>
          <p:cNvPr id="305" name="Google Shape;305;p43"/>
          <p:cNvSpPr txBox="1">
            <a:spLocks noGrp="1"/>
          </p:cNvSpPr>
          <p:nvPr>
            <p:ph type="subTitle" idx="1"/>
          </p:nvPr>
        </p:nvSpPr>
        <p:spPr>
          <a:xfrm>
            <a:off x="1546450" y="3015325"/>
            <a:ext cx="60510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p>
        </p:txBody>
      </p:sp>
    </p:spTree>
    <p:extLst>
      <p:ext uri="{BB962C8B-B14F-4D97-AF65-F5344CB8AC3E}">
        <p14:creationId xmlns:p14="http://schemas.microsoft.com/office/powerpoint/2010/main" val="1043086103"/>
      </p:ext>
    </p:extLst>
  </p:cSld>
  <p:clrMapOvr>
    <a:masterClrMapping/>
  </p:clrMapOvr>
  <mc:AlternateContent xmlns:mc="http://schemas.openxmlformats.org/markup-compatibility/2006">
    <mc:Choice xmlns:p14="http://schemas.microsoft.com/office/powerpoint/2010/main" Requires="p14">
      <p:transition spd="slow" p14:dur="2000" advTm="944"/>
    </mc:Choice>
    <mc:Fallback>
      <p:transition spd="slow" advTm="94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42"/>
          <p:cNvSpPr txBox="1">
            <a:spLocks noGrp="1"/>
          </p:cNvSpPr>
          <p:nvPr>
            <p:ph type="title"/>
          </p:nvPr>
        </p:nvSpPr>
        <p:spPr>
          <a:xfrm>
            <a:off x="954225" y="277918"/>
            <a:ext cx="53112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PH" dirty="0"/>
              <a:t>Bat ka </a:t>
            </a:r>
            <a:r>
              <a:rPr lang="en-PH" dirty="0" err="1"/>
              <a:t>nakahiga</a:t>
            </a:r>
            <a:r>
              <a:rPr lang="en-PH" dirty="0"/>
              <a:t> </a:t>
            </a:r>
            <a:r>
              <a:rPr lang="en-PH" dirty="0" err="1"/>
              <a:t>sa</a:t>
            </a:r>
            <a:r>
              <a:rPr lang="en-PH" dirty="0"/>
              <a:t> </a:t>
            </a:r>
            <a:r>
              <a:rPr lang="en-PH" dirty="0" err="1"/>
              <a:t>dede</a:t>
            </a:r>
            <a:r>
              <a:rPr lang="en-PH" dirty="0"/>
              <a:t> ko</a:t>
            </a:r>
            <a:endParaRPr dirty="0"/>
          </a:p>
        </p:txBody>
      </p:sp>
      <p:sp>
        <p:nvSpPr>
          <p:cNvPr id="294" name="Google Shape;294;p4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22</a:t>
            </a:fld>
            <a:endParaRPr/>
          </a:p>
        </p:txBody>
      </p:sp>
      <p:sp>
        <p:nvSpPr>
          <p:cNvPr id="295" name="Google Shape;295;p42"/>
          <p:cNvSpPr txBox="1">
            <a:spLocks noGrp="1"/>
          </p:cNvSpPr>
          <p:nvPr>
            <p:ph type="subTitle" idx="1"/>
          </p:nvPr>
        </p:nvSpPr>
        <p:spPr>
          <a:xfrm>
            <a:off x="954225" y="1709469"/>
            <a:ext cx="3367200" cy="203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PH" sz="1200" dirty="0">
                <a:solidFill>
                  <a:schemeClr val="lt2"/>
                </a:solidFill>
              </a:rPr>
              <a:t>Subtitle </a:t>
            </a:r>
            <a:r>
              <a:rPr lang="en-PH" sz="1200" dirty="0" err="1">
                <a:solidFill>
                  <a:schemeClr val="lt2"/>
                </a:solidFill>
              </a:rPr>
              <a:t>ule</a:t>
            </a:r>
            <a:endParaRPr sz="1200" dirty="0">
              <a:solidFill>
                <a:schemeClr val="lt2"/>
              </a:solidFill>
            </a:endParaRPr>
          </a:p>
        </p:txBody>
      </p:sp>
      <p:sp>
        <p:nvSpPr>
          <p:cNvPr id="297" name="Google Shape;297;p42"/>
          <p:cNvSpPr/>
          <p:nvPr/>
        </p:nvSpPr>
        <p:spPr>
          <a:xfrm>
            <a:off x="5177125" y="212900"/>
            <a:ext cx="3742800" cy="46842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42"/>
          <p:cNvSpPr/>
          <p:nvPr/>
        </p:nvSpPr>
        <p:spPr>
          <a:xfrm>
            <a:off x="4571997" y="3832425"/>
            <a:ext cx="762000" cy="1168500"/>
          </a:xfrm>
          <a:prstGeom prst="rect">
            <a:avLst/>
          </a:prstGeom>
          <a:noFill/>
          <a:ln w="2857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a:extLst>
              <a:ext uri="{FF2B5EF4-FFF2-40B4-BE49-F238E27FC236}">
                <a16:creationId xmlns:a16="http://schemas.microsoft.com/office/drawing/2014/main" id="{B395EADB-B21E-4537-AB93-C74A8AEC15F5}"/>
              </a:ext>
            </a:extLst>
          </p:cNvPr>
          <p:cNvPicPr>
            <a:picLocks noChangeAspect="1"/>
          </p:cNvPicPr>
          <p:nvPr/>
        </p:nvPicPr>
        <p:blipFill>
          <a:blip r:embed="rId4"/>
          <a:stretch>
            <a:fillRect/>
          </a:stretch>
        </p:blipFill>
        <p:spPr>
          <a:xfrm>
            <a:off x="3942161" y="1636839"/>
            <a:ext cx="4028213" cy="3026378"/>
          </a:xfrm>
          <a:prstGeom prst="rect">
            <a:avLst/>
          </a:prstGeom>
        </p:spPr>
      </p:pic>
    </p:spTree>
    <p:custDataLst>
      <p:tags r:id="rId1"/>
    </p:custDataLst>
    <p:extLst>
      <p:ext uri="{BB962C8B-B14F-4D97-AF65-F5344CB8AC3E}">
        <p14:creationId xmlns:p14="http://schemas.microsoft.com/office/powerpoint/2010/main" val="376569195"/>
      </p:ext>
    </p:extLst>
  </p:cSld>
  <p:clrMapOvr>
    <a:masterClrMapping/>
  </p:clrMapOvr>
  <mc:AlternateContent xmlns:mc="http://schemas.openxmlformats.org/markup-compatibility/2006">
    <mc:Choice xmlns:p14="http://schemas.microsoft.com/office/powerpoint/2010/main" Requires="p14">
      <p:transition spd="slow" p14:dur="2000" advTm="5177"/>
    </mc:Choice>
    <mc:Fallback>
      <p:transition spd="slow" advTm="517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293"/>
                                        </p:tgtEl>
                                        <p:attrNameLst>
                                          <p:attrName>style.visibility</p:attrName>
                                        </p:attrNameLst>
                                      </p:cBhvr>
                                      <p:to>
                                        <p:strVal val="visible"/>
                                      </p:to>
                                    </p:set>
                                    <p:anim calcmode="lin" valueType="num">
                                      <p:cBhvr additive="base">
                                        <p:cTn id="12" dur="500" fill="hold"/>
                                        <p:tgtEl>
                                          <p:spTgt spid="293"/>
                                        </p:tgtEl>
                                        <p:attrNameLst>
                                          <p:attrName>ppt_x</p:attrName>
                                        </p:attrNameLst>
                                      </p:cBhvr>
                                      <p:tavLst>
                                        <p:tav tm="0">
                                          <p:val>
                                            <p:strVal val="#ppt_x"/>
                                          </p:val>
                                        </p:tav>
                                        <p:tav tm="100000">
                                          <p:val>
                                            <p:strVal val="#ppt_x"/>
                                          </p:val>
                                        </p:tav>
                                      </p:tavLst>
                                    </p:anim>
                                    <p:anim calcmode="lin" valueType="num">
                                      <p:cBhvr additive="base">
                                        <p:cTn id="13" dur="500" fill="hold"/>
                                        <p:tgtEl>
                                          <p:spTgt spid="29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295">
                                            <p:txEl>
                                              <p:pRg st="0" end="0"/>
                                            </p:txEl>
                                          </p:spTgt>
                                        </p:tgtEl>
                                        <p:attrNameLst>
                                          <p:attrName>style.visibility</p:attrName>
                                        </p:attrNameLst>
                                      </p:cBhvr>
                                      <p:to>
                                        <p:strVal val="visible"/>
                                      </p:to>
                                    </p:set>
                                    <p:anim calcmode="lin" valueType="num">
                                      <p:cBhvr additive="base">
                                        <p:cTn id="18" dur="500" fill="hold"/>
                                        <p:tgtEl>
                                          <p:spTgt spid="295">
                                            <p:txEl>
                                              <p:pRg st="0" end="0"/>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29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3" grpId="0"/>
      <p:bldP spid="295"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A picture is worth a thousand words</a:t>
            </a:r>
            <a:endParaRPr>
              <a:solidFill>
                <a:schemeClr val="lt1"/>
              </a:solidFill>
            </a:endParaRPr>
          </a:p>
        </p:txBody>
      </p:sp>
      <p:sp>
        <p:nvSpPr>
          <p:cNvPr id="8" name="TextBox 7">
            <a:extLst>
              <a:ext uri="{FF2B5EF4-FFF2-40B4-BE49-F238E27FC236}">
                <a16:creationId xmlns:a16="http://schemas.microsoft.com/office/drawing/2014/main" id="{67ABC969-8057-40A0-819E-8D0F43F1E6CE}"/>
              </a:ext>
            </a:extLst>
          </p:cNvPr>
          <p:cNvSpPr txBox="1"/>
          <p:nvPr/>
        </p:nvSpPr>
        <p:spPr>
          <a:xfrm>
            <a:off x="623519" y="3703634"/>
            <a:ext cx="3252045" cy="646331"/>
          </a:xfrm>
          <a:prstGeom prst="rect">
            <a:avLst/>
          </a:prstGeom>
          <a:noFill/>
        </p:spPr>
        <p:txBody>
          <a:bodyPr wrap="square" rtlCol="0">
            <a:spAutoFit/>
          </a:bodyPr>
          <a:lstStyle/>
          <a:p>
            <a:r>
              <a:rPr lang="en-PH" sz="1800" b="1" dirty="0">
                <a:solidFill>
                  <a:schemeClr val="tx1">
                    <a:lumMod val="75000"/>
                  </a:schemeClr>
                </a:solidFill>
                <a:latin typeface="Ubuntu" panose="020B0604020202020204" charset="0"/>
              </a:rPr>
              <a:t>Cute </a:t>
            </a:r>
            <a:r>
              <a:rPr lang="en-PH" sz="1800" b="1" dirty="0" err="1">
                <a:solidFill>
                  <a:schemeClr val="tx1">
                    <a:lumMod val="75000"/>
                  </a:schemeClr>
                </a:solidFill>
                <a:latin typeface="Ubuntu" panose="020B0604020202020204" charset="0"/>
              </a:rPr>
              <a:t>niyo</a:t>
            </a:r>
            <a:r>
              <a:rPr lang="en-PH" sz="1800" b="1" dirty="0">
                <a:solidFill>
                  <a:schemeClr val="tx1">
                    <a:lumMod val="75000"/>
                  </a:schemeClr>
                </a:solidFill>
                <a:latin typeface="Ubuntu" panose="020B0604020202020204" charset="0"/>
              </a:rPr>
              <a:t> </a:t>
            </a:r>
            <a:r>
              <a:rPr lang="en-PH" sz="1800" b="1" dirty="0" err="1">
                <a:solidFill>
                  <a:schemeClr val="tx1">
                    <a:lumMod val="75000"/>
                  </a:schemeClr>
                </a:solidFill>
                <a:latin typeface="Ubuntu" panose="020B0604020202020204" charset="0"/>
              </a:rPr>
              <a:t>hehehe</a:t>
            </a:r>
            <a:r>
              <a:rPr lang="en-PH" sz="1800" b="1" dirty="0">
                <a:solidFill>
                  <a:schemeClr val="tx1">
                    <a:lumMod val="75000"/>
                  </a:schemeClr>
                </a:solidFill>
                <a:latin typeface="Ubuntu" panose="020B0604020202020204" charset="0"/>
              </a:rPr>
              <a:t> </a:t>
            </a:r>
            <a:r>
              <a:rPr lang="en-PH" sz="1800" b="1" dirty="0" err="1">
                <a:solidFill>
                  <a:schemeClr val="tx1">
                    <a:lumMod val="75000"/>
                  </a:schemeClr>
                </a:solidFill>
                <a:latin typeface="Ubuntu" panose="020B0604020202020204" charset="0"/>
              </a:rPr>
              <a:t>magbati</a:t>
            </a:r>
            <a:r>
              <a:rPr lang="en-PH" sz="1800" b="1" dirty="0">
                <a:solidFill>
                  <a:schemeClr val="tx1">
                    <a:lumMod val="75000"/>
                  </a:schemeClr>
                </a:solidFill>
                <a:latin typeface="Ubuntu" panose="020B0604020202020204" charset="0"/>
              </a:rPr>
              <a:t> </a:t>
            </a:r>
            <a:r>
              <a:rPr lang="en-PH" sz="1800" b="1" dirty="0" err="1">
                <a:solidFill>
                  <a:schemeClr val="tx1">
                    <a:lumMod val="75000"/>
                  </a:schemeClr>
                </a:solidFill>
                <a:latin typeface="Ubuntu" panose="020B0604020202020204" charset="0"/>
              </a:rPr>
              <a:t>na</a:t>
            </a:r>
            <a:r>
              <a:rPr lang="en-PH" sz="1800" b="1" dirty="0">
                <a:solidFill>
                  <a:schemeClr val="tx1">
                    <a:lumMod val="75000"/>
                  </a:schemeClr>
                </a:solidFill>
                <a:latin typeface="Ubuntu" panose="020B0604020202020204" charset="0"/>
              </a:rPr>
              <a:t> kayo</a:t>
            </a:r>
          </a:p>
        </p:txBody>
      </p:sp>
      <p:pic>
        <p:nvPicPr>
          <p:cNvPr id="4" name="Picture 3">
            <a:extLst>
              <a:ext uri="{FF2B5EF4-FFF2-40B4-BE49-F238E27FC236}">
                <a16:creationId xmlns:a16="http://schemas.microsoft.com/office/drawing/2014/main" id="{ED5605D8-0280-42BC-B8BF-C9A2AC675449}"/>
              </a:ext>
            </a:extLst>
          </p:cNvPr>
          <p:cNvPicPr>
            <a:picLocks noChangeAspect="1"/>
          </p:cNvPicPr>
          <p:nvPr/>
        </p:nvPicPr>
        <p:blipFill>
          <a:blip r:embed="rId4"/>
          <a:stretch>
            <a:fillRect/>
          </a:stretch>
        </p:blipFill>
        <p:spPr>
          <a:xfrm>
            <a:off x="4772027" y="633413"/>
            <a:ext cx="3876673" cy="3876673"/>
          </a:xfrm>
          <a:prstGeom prst="rect">
            <a:avLst/>
          </a:prstGeom>
        </p:spPr>
      </p:pic>
      <p:pic>
        <p:nvPicPr>
          <p:cNvPr id="6" name="Picture 5">
            <a:extLst>
              <a:ext uri="{FF2B5EF4-FFF2-40B4-BE49-F238E27FC236}">
                <a16:creationId xmlns:a16="http://schemas.microsoft.com/office/drawing/2014/main" id="{D215ACB2-50B8-4B47-AE09-51FDDE0AFD73}"/>
              </a:ext>
            </a:extLst>
          </p:cNvPr>
          <p:cNvPicPr>
            <a:picLocks noChangeAspect="1"/>
          </p:cNvPicPr>
          <p:nvPr/>
        </p:nvPicPr>
        <p:blipFill>
          <a:blip r:embed="rId5"/>
          <a:stretch>
            <a:fillRect/>
          </a:stretch>
        </p:blipFill>
        <p:spPr>
          <a:xfrm>
            <a:off x="746723" y="619340"/>
            <a:ext cx="3415702" cy="2565112"/>
          </a:xfrm>
          <a:prstGeom prst="rect">
            <a:avLst/>
          </a:prstGeom>
        </p:spPr>
      </p:pic>
    </p:spTree>
    <p:custDataLst>
      <p:tags r:id="rId1"/>
    </p:custDataLst>
    <p:extLst>
      <p:ext uri="{BB962C8B-B14F-4D97-AF65-F5344CB8AC3E}">
        <p14:creationId xmlns:p14="http://schemas.microsoft.com/office/powerpoint/2010/main" val="2867311310"/>
      </p:ext>
    </p:extLst>
  </p:cSld>
  <p:clrMapOvr>
    <a:masterClrMapping/>
  </p:clrMapOvr>
  <mc:AlternateContent xmlns:mc="http://schemas.openxmlformats.org/markup-compatibility/2006">
    <mc:Choice xmlns:p14="http://schemas.microsoft.com/office/powerpoint/2010/main" Requires="p14">
      <p:transition spd="slow" p14:dur="2000" advTm="5041"/>
    </mc:Choice>
    <mc:Fallback>
      <p:transition spd="slow" advTm="504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1+#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83" name="Google Shape;283;p4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24</a:t>
            </a:fld>
            <a:endParaRPr sz="1200">
              <a:solidFill>
                <a:srgbClr val="CCCCCC"/>
              </a:solidFill>
              <a:latin typeface="Arvo"/>
              <a:ea typeface="Arvo"/>
              <a:cs typeface="Arvo"/>
              <a:sym typeface="Arvo"/>
            </a:endParaRPr>
          </a:p>
        </p:txBody>
      </p:sp>
      <p:pic>
        <p:nvPicPr>
          <p:cNvPr id="3" name="Picture 2">
            <a:extLst>
              <a:ext uri="{FF2B5EF4-FFF2-40B4-BE49-F238E27FC236}">
                <a16:creationId xmlns:a16="http://schemas.microsoft.com/office/drawing/2014/main" id="{94C78A27-A778-4031-9D8E-5EC050F983AB}"/>
              </a:ext>
            </a:extLst>
          </p:cNvPr>
          <p:cNvPicPr>
            <a:picLocks noChangeAspect="1"/>
          </p:cNvPicPr>
          <p:nvPr/>
        </p:nvPicPr>
        <p:blipFill>
          <a:blip r:embed="rId4"/>
          <a:stretch>
            <a:fillRect/>
          </a:stretch>
        </p:blipFill>
        <p:spPr>
          <a:xfrm>
            <a:off x="5667259" y="228600"/>
            <a:ext cx="2221863" cy="4686299"/>
          </a:xfrm>
          <a:prstGeom prst="rect">
            <a:avLst/>
          </a:prstGeom>
        </p:spPr>
      </p:pic>
      <p:sp>
        <p:nvSpPr>
          <p:cNvPr id="6" name="Title 5">
            <a:extLst>
              <a:ext uri="{FF2B5EF4-FFF2-40B4-BE49-F238E27FC236}">
                <a16:creationId xmlns:a16="http://schemas.microsoft.com/office/drawing/2014/main" id="{E20F30EC-7BE4-4E11-A523-F4C56F32E9D2}"/>
              </a:ext>
            </a:extLst>
          </p:cNvPr>
          <p:cNvSpPr>
            <a:spLocks noGrp="1"/>
          </p:cNvSpPr>
          <p:nvPr>
            <p:ph type="title"/>
          </p:nvPr>
        </p:nvSpPr>
        <p:spPr>
          <a:xfrm>
            <a:off x="775950" y="3694885"/>
            <a:ext cx="3571500" cy="578100"/>
          </a:xfrm>
        </p:spPr>
        <p:txBody>
          <a:bodyPr/>
          <a:lstStyle/>
          <a:p>
            <a:r>
              <a:rPr lang="en-PH" sz="9600" dirty="0"/>
              <a:t>UGH YES</a:t>
            </a:r>
          </a:p>
        </p:txBody>
      </p:sp>
    </p:spTree>
    <p:custDataLst>
      <p:tags r:id="rId1"/>
    </p:custDataLst>
    <p:extLst>
      <p:ext uri="{BB962C8B-B14F-4D97-AF65-F5344CB8AC3E}">
        <p14:creationId xmlns:p14="http://schemas.microsoft.com/office/powerpoint/2010/main" val="219531570"/>
      </p:ext>
    </p:extLst>
  </p:cSld>
  <p:clrMapOvr>
    <a:masterClrMapping/>
  </p:clrMapOvr>
  <mc:AlternateContent xmlns:mc="http://schemas.openxmlformats.org/markup-compatibility/2006">
    <mc:Choice xmlns:p14="http://schemas.microsoft.com/office/powerpoint/2010/main" Requires="p14">
      <p:transition spd="slow" p14:dur="2000" advTm="4687"/>
    </mc:Choice>
    <mc:Fallback>
      <p:transition spd="slow" advTm="4687"/>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956273" y="3469550"/>
            <a:ext cx="34830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solidFill>
                  <a:schemeClr val="lt1"/>
                </a:solidFill>
              </a:rPr>
              <a:t>A picture is worth a thousand words</a:t>
            </a:r>
            <a:endParaRPr>
              <a:solidFill>
                <a:schemeClr val="lt1"/>
              </a:solidFill>
            </a:endParaRPr>
          </a:p>
        </p:txBody>
      </p:sp>
      <p:pic>
        <p:nvPicPr>
          <p:cNvPr id="3" name="Picture 2">
            <a:extLst>
              <a:ext uri="{FF2B5EF4-FFF2-40B4-BE49-F238E27FC236}">
                <a16:creationId xmlns:a16="http://schemas.microsoft.com/office/drawing/2014/main" id="{8D449C09-B188-4ACE-B4C5-CEE581B284BA}"/>
              </a:ext>
            </a:extLst>
          </p:cNvPr>
          <p:cNvPicPr>
            <a:picLocks noChangeAspect="1"/>
          </p:cNvPicPr>
          <p:nvPr/>
        </p:nvPicPr>
        <p:blipFill rotWithShape="1">
          <a:blip r:embed="rId4"/>
          <a:srcRect t="40858" b="8632"/>
          <a:stretch/>
        </p:blipFill>
        <p:spPr>
          <a:xfrm>
            <a:off x="847060" y="559450"/>
            <a:ext cx="7787056" cy="2953795"/>
          </a:xfrm>
          <a:prstGeom prst="rect">
            <a:avLst/>
          </a:prstGeom>
        </p:spPr>
      </p:pic>
      <p:sp>
        <p:nvSpPr>
          <p:cNvPr id="8" name="TextBox 7">
            <a:extLst>
              <a:ext uri="{FF2B5EF4-FFF2-40B4-BE49-F238E27FC236}">
                <a16:creationId xmlns:a16="http://schemas.microsoft.com/office/drawing/2014/main" id="{67ABC969-8057-40A0-819E-8D0F43F1E6CE}"/>
              </a:ext>
            </a:extLst>
          </p:cNvPr>
          <p:cNvSpPr txBox="1"/>
          <p:nvPr/>
        </p:nvSpPr>
        <p:spPr>
          <a:xfrm>
            <a:off x="395287" y="3703634"/>
            <a:ext cx="8520481" cy="646331"/>
          </a:xfrm>
          <a:prstGeom prst="rect">
            <a:avLst/>
          </a:prstGeom>
          <a:noFill/>
        </p:spPr>
        <p:txBody>
          <a:bodyPr wrap="square" rtlCol="0">
            <a:spAutoFit/>
          </a:bodyPr>
          <a:lstStyle/>
          <a:p>
            <a:r>
              <a:rPr lang="en-PH" sz="3600" b="1" dirty="0" err="1">
                <a:solidFill>
                  <a:schemeClr val="tx1">
                    <a:lumMod val="75000"/>
                  </a:schemeClr>
                </a:solidFill>
                <a:latin typeface="Ubuntu" panose="020B0604020202020204" charset="0"/>
              </a:rPr>
              <a:t>Syempre</a:t>
            </a:r>
            <a:r>
              <a:rPr lang="en-PH" sz="3600" b="1" dirty="0">
                <a:solidFill>
                  <a:schemeClr val="tx1">
                    <a:lumMod val="75000"/>
                  </a:schemeClr>
                </a:solidFill>
                <a:latin typeface="Ubuntu" panose="020B0604020202020204" charset="0"/>
              </a:rPr>
              <a:t> </a:t>
            </a:r>
            <a:r>
              <a:rPr lang="en-PH" sz="3600" b="1" dirty="0" err="1">
                <a:solidFill>
                  <a:schemeClr val="tx1">
                    <a:lumMod val="75000"/>
                  </a:schemeClr>
                </a:solidFill>
                <a:latin typeface="Ubuntu" panose="020B0604020202020204" charset="0"/>
              </a:rPr>
              <a:t>kakalimutan</a:t>
            </a:r>
            <a:r>
              <a:rPr lang="en-PH" sz="3600" b="1" dirty="0">
                <a:solidFill>
                  <a:schemeClr val="tx1">
                    <a:lumMod val="75000"/>
                  </a:schemeClr>
                </a:solidFill>
                <a:latin typeface="Ubuntu" panose="020B0604020202020204" charset="0"/>
              </a:rPr>
              <a:t> ko </a:t>
            </a:r>
            <a:r>
              <a:rPr lang="en-PH" sz="3600" b="1" dirty="0" err="1">
                <a:solidFill>
                  <a:schemeClr val="tx1">
                    <a:lumMod val="75000"/>
                  </a:schemeClr>
                </a:solidFill>
                <a:latin typeface="Ubuntu" panose="020B0604020202020204" charset="0"/>
              </a:rPr>
              <a:t>ba</a:t>
            </a:r>
            <a:r>
              <a:rPr lang="en-PH" sz="3600" b="1" dirty="0">
                <a:solidFill>
                  <a:schemeClr val="tx1">
                    <a:lumMod val="75000"/>
                  </a:schemeClr>
                </a:solidFill>
                <a:latin typeface="Ubuntu" panose="020B0604020202020204" charset="0"/>
              </a:rPr>
              <a:t> </a:t>
            </a:r>
            <a:r>
              <a:rPr lang="en-PH" sz="3600" b="1" dirty="0" err="1">
                <a:solidFill>
                  <a:schemeClr val="tx1">
                    <a:lumMod val="75000"/>
                  </a:schemeClr>
                </a:solidFill>
                <a:latin typeface="Ubuntu" panose="020B0604020202020204" charset="0"/>
              </a:rPr>
              <a:t>bayag</a:t>
            </a:r>
            <a:r>
              <a:rPr lang="en-PH" sz="3600" b="1" dirty="0">
                <a:solidFill>
                  <a:schemeClr val="tx1">
                    <a:lumMod val="75000"/>
                  </a:schemeClr>
                </a:solidFill>
                <a:latin typeface="Ubuntu" panose="020B0604020202020204" charset="0"/>
              </a:rPr>
              <a:t> </a:t>
            </a:r>
            <a:r>
              <a:rPr lang="en-PH" sz="3600" b="1" dirty="0" err="1">
                <a:solidFill>
                  <a:schemeClr val="tx1">
                    <a:lumMod val="75000"/>
                  </a:schemeClr>
                </a:solidFill>
                <a:latin typeface="Ubuntu" panose="020B0604020202020204" charset="0"/>
              </a:rPr>
              <a:t>mo</a:t>
            </a:r>
            <a:endParaRPr lang="en-PH" sz="3600" b="1" dirty="0">
              <a:solidFill>
                <a:schemeClr val="tx1">
                  <a:lumMod val="75000"/>
                </a:schemeClr>
              </a:solidFill>
              <a:latin typeface="Ubuntu" panose="020B0604020202020204" charset="0"/>
            </a:endParaRPr>
          </a:p>
        </p:txBody>
      </p:sp>
    </p:spTree>
    <p:custDataLst>
      <p:tags r:id="rId1"/>
    </p:custDataLst>
    <p:extLst>
      <p:ext uri="{BB962C8B-B14F-4D97-AF65-F5344CB8AC3E}">
        <p14:creationId xmlns:p14="http://schemas.microsoft.com/office/powerpoint/2010/main" val="160643543"/>
      </p:ext>
    </p:extLst>
  </p:cSld>
  <p:clrMapOvr>
    <a:masterClrMapping/>
  </p:clrMapOvr>
  <mc:AlternateContent xmlns:mc="http://schemas.openxmlformats.org/markup-compatibility/2006">
    <mc:Choice xmlns:p14="http://schemas.microsoft.com/office/powerpoint/2010/main" Requires="p14">
      <p:transition spd="slow" p14:dur="2000" advTm="4681"/>
    </mc:Choice>
    <mc:Fallback>
      <p:transition spd="slow" advTm="468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grpId="0" nodeType="clickEffect">
                                  <p:stCondLst>
                                    <p:cond delay="0"/>
                                  </p:stCondLst>
                                  <p:childTnLst>
                                    <p:animScale>
                                      <p:cBhvr>
                                        <p:cTn id="10" dur="2000" fill="hold"/>
                                        <p:tgtEl>
                                          <p:spTgt spid="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2800" dirty="0"/>
              <a:t>Ito </a:t>
            </a:r>
            <a:r>
              <a:rPr lang="en-PH" sz="2800" dirty="0" err="1"/>
              <a:t>yung</a:t>
            </a:r>
            <a:r>
              <a:rPr lang="en-PH" sz="2800" dirty="0"/>
              <a:t> </a:t>
            </a:r>
            <a:r>
              <a:rPr lang="en-PH" sz="2800" dirty="0" err="1"/>
              <a:t>mga</a:t>
            </a:r>
            <a:r>
              <a:rPr lang="en-PH" sz="2800" dirty="0"/>
              <a:t> </a:t>
            </a:r>
            <a:r>
              <a:rPr lang="en-PH" sz="2800" dirty="0" err="1"/>
              <a:t>bagay</a:t>
            </a:r>
            <a:r>
              <a:rPr lang="en-PH" sz="2800" dirty="0"/>
              <a:t> </a:t>
            </a:r>
            <a:r>
              <a:rPr lang="en-PH" sz="2800" dirty="0" err="1"/>
              <a:t>na</a:t>
            </a:r>
            <a:r>
              <a:rPr lang="en-PH" sz="2800" dirty="0"/>
              <a:t> </a:t>
            </a:r>
            <a:r>
              <a:rPr lang="en-PH" sz="2800" dirty="0" err="1"/>
              <a:t>maddescribe</a:t>
            </a:r>
            <a:r>
              <a:rPr lang="en-PH" sz="2800" dirty="0"/>
              <a:t> ko </a:t>
            </a:r>
            <a:r>
              <a:rPr lang="en-PH" sz="2800" dirty="0" err="1"/>
              <a:t>sa’yo</a:t>
            </a:r>
            <a:r>
              <a:rPr lang="en-PH" sz="2800" dirty="0"/>
              <a:t> and </a:t>
            </a:r>
            <a:r>
              <a:rPr lang="en-PH" sz="2800" dirty="0" err="1"/>
              <a:t>mga</a:t>
            </a:r>
            <a:r>
              <a:rPr lang="en-PH" sz="2800" dirty="0"/>
              <a:t> </a:t>
            </a:r>
            <a:r>
              <a:rPr lang="en-PH" sz="2800" dirty="0" err="1"/>
              <a:t>na</a:t>
            </a:r>
            <a:r>
              <a:rPr lang="en-PH" sz="2800" dirty="0"/>
              <a:t>-realize ko </a:t>
            </a:r>
            <a:r>
              <a:rPr lang="en-PH" sz="2800" dirty="0" err="1"/>
              <a:t>habang</a:t>
            </a:r>
            <a:r>
              <a:rPr lang="en-PH" sz="2800" dirty="0"/>
              <a:t> </a:t>
            </a:r>
            <a:r>
              <a:rPr lang="en-PH" sz="2800" dirty="0" err="1"/>
              <a:t>nakikilala</a:t>
            </a:r>
            <a:r>
              <a:rPr lang="en-PH" sz="2800" dirty="0"/>
              <a:t> </a:t>
            </a:r>
            <a:r>
              <a:rPr lang="en-PH" sz="2800" dirty="0" err="1"/>
              <a:t>kita</a:t>
            </a:r>
            <a:r>
              <a:rPr lang="en-PH" sz="2800" dirty="0"/>
              <a:t> </a:t>
            </a:r>
            <a:r>
              <a:rPr lang="en-PH" sz="2800" dirty="0" err="1"/>
              <a:t>patagal</a:t>
            </a:r>
            <a:r>
              <a:rPr lang="en-PH" sz="2800" dirty="0"/>
              <a:t> </a:t>
            </a:r>
            <a:r>
              <a:rPr lang="en-PH" sz="2800" dirty="0" err="1"/>
              <a:t>nang</a:t>
            </a:r>
            <a:r>
              <a:rPr lang="en-PH" sz="2800" dirty="0"/>
              <a:t> </a:t>
            </a:r>
            <a:r>
              <a:rPr lang="en-PH" sz="2800" dirty="0" err="1"/>
              <a:t>patagal</a:t>
            </a:r>
            <a:r>
              <a:rPr lang="en-PH" sz="2800" dirty="0"/>
              <a:t> that makes me love you more!! </a:t>
            </a:r>
            <a:r>
              <a:rPr lang="en-PH" sz="2800" dirty="0">
                <a:sym typeface="Wingdings" panose="05000000000000000000" pitchFamily="2" charset="2"/>
              </a:rPr>
              <a:t> &lt;33333</a:t>
            </a:r>
            <a:endParaRPr sz="2800" dirty="0"/>
          </a:p>
        </p:txBody>
      </p:sp>
      <p:sp>
        <p:nvSpPr>
          <p:cNvPr id="240" name="Google Shape;240;p3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2400" dirty="0"/>
              <a:t>S</a:t>
            </a:r>
            <a:r>
              <a:rPr lang="es" sz="2400" dirty="0"/>
              <a:t>ino ba si Val Allen?</a:t>
            </a:r>
            <a:endParaRPr sz="2400" dirty="0"/>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26</a:t>
            </a:fld>
            <a:endParaRPr/>
          </a:p>
        </p:txBody>
      </p:sp>
    </p:spTree>
  </p:cSld>
  <p:clrMapOvr>
    <a:masterClrMapping/>
  </p:clrMapOvr>
  <mc:AlternateContent xmlns:mc="http://schemas.openxmlformats.org/markup-compatibility/2006">
    <mc:Choice xmlns:p14="http://schemas.microsoft.com/office/powerpoint/2010/main" Requires="p14">
      <p:transition spd="slow" p14:dur="2000" advTm="4589"/>
    </mc:Choice>
    <mc:Fallback>
      <p:transition spd="slow" advTm="458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2257031"/>
            <a:ext cx="5877000" cy="28864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1600" dirty="0"/>
              <a:t>Ang thoughtful </a:t>
            </a:r>
            <a:r>
              <a:rPr lang="en-PH" sz="1600" dirty="0" err="1"/>
              <a:t>mo</a:t>
            </a:r>
            <a:r>
              <a:rPr lang="en-PH" sz="1600" dirty="0"/>
              <a:t> and supportive </a:t>
            </a:r>
            <a:r>
              <a:rPr lang="en-PH" sz="1600" dirty="0" err="1"/>
              <a:t>sa</a:t>
            </a:r>
            <a:r>
              <a:rPr lang="en-PH" sz="1600" dirty="0"/>
              <a:t> friends </a:t>
            </a:r>
            <a:r>
              <a:rPr lang="en-PH" sz="1600" dirty="0" err="1"/>
              <a:t>mo</a:t>
            </a:r>
            <a:r>
              <a:rPr lang="en-PH" sz="1600" dirty="0"/>
              <a:t> </a:t>
            </a:r>
            <a:r>
              <a:rPr lang="en-PH" sz="1600" dirty="0" err="1"/>
              <a:t>hehehe</a:t>
            </a:r>
            <a:r>
              <a:rPr lang="en-PH" sz="1600" dirty="0"/>
              <a:t> and you are very dependable!! And honest and trustworthy and non-judgmental </a:t>
            </a:r>
            <a:r>
              <a:rPr lang="en-PH" sz="1600" dirty="0" err="1"/>
              <a:t>hehehehehe</a:t>
            </a:r>
            <a:r>
              <a:rPr lang="en-PH" sz="1600" dirty="0"/>
              <a:t> and many more </a:t>
            </a:r>
            <a:r>
              <a:rPr lang="en-PH" sz="1600" dirty="0">
                <a:sym typeface="Wingdings" panose="05000000000000000000" pitchFamily="2" charset="2"/>
              </a:rPr>
              <a:t>;)))))</a:t>
            </a:r>
            <a:endParaRPr sz="1600" dirty="0"/>
          </a:p>
        </p:txBody>
      </p:sp>
      <p:sp>
        <p:nvSpPr>
          <p:cNvPr id="240" name="Google Shape;240;p36"/>
          <p:cNvSpPr txBox="1">
            <a:spLocks noGrp="1"/>
          </p:cNvSpPr>
          <p:nvPr>
            <p:ph type="title"/>
          </p:nvPr>
        </p:nvSpPr>
        <p:spPr>
          <a:xfrm>
            <a:off x="0" y="1066830"/>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2400" dirty="0"/>
              <a:t>a very good friend</a:t>
            </a:r>
            <a:endParaRPr sz="2400" dirty="0"/>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27</a:t>
            </a:fld>
            <a:endParaRPr/>
          </a:p>
        </p:txBody>
      </p:sp>
    </p:spTree>
    <p:extLst>
      <p:ext uri="{BB962C8B-B14F-4D97-AF65-F5344CB8AC3E}">
        <p14:creationId xmlns:p14="http://schemas.microsoft.com/office/powerpoint/2010/main" val="1046693107"/>
      </p:ext>
    </p:extLst>
  </p:cSld>
  <p:clrMapOvr>
    <a:masterClrMapping/>
  </p:clrMapOvr>
  <mc:AlternateContent xmlns:mc="http://schemas.openxmlformats.org/markup-compatibility/2006">
    <mc:Choice xmlns:p14="http://schemas.microsoft.com/office/powerpoint/2010/main" Requires="p14">
      <p:transition spd="slow" p14:dur="2000" advTm="5390"/>
    </mc:Choice>
    <mc:Fallback>
      <p:transition spd="slow" advTm="539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2257031"/>
            <a:ext cx="5877000" cy="28864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1600" dirty="0" err="1"/>
              <a:t>Sobrang</a:t>
            </a:r>
            <a:r>
              <a:rPr lang="en-PH" sz="1600" dirty="0"/>
              <a:t> </a:t>
            </a:r>
            <a:r>
              <a:rPr lang="en-PH" sz="1600" dirty="0" err="1"/>
              <a:t>naappreciate</a:t>
            </a:r>
            <a:r>
              <a:rPr lang="en-PH" sz="1600" dirty="0"/>
              <a:t> </a:t>
            </a:r>
            <a:r>
              <a:rPr lang="en-PH" sz="1600" dirty="0" err="1"/>
              <a:t>mo</a:t>
            </a:r>
            <a:r>
              <a:rPr lang="en-PH" sz="1600" dirty="0"/>
              <a:t> parents </a:t>
            </a:r>
            <a:r>
              <a:rPr lang="en-PH" sz="1600" dirty="0" err="1"/>
              <a:t>mo</a:t>
            </a:r>
            <a:r>
              <a:rPr lang="en-PH" sz="1600" dirty="0"/>
              <a:t> and </a:t>
            </a:r>
            <a:r>
              <a:rPr lang="en-PH" sz="1600" dirty="0" err="1"/>
              <a:t>kitang-kita</a:t>
            </a:r>
            <a:r>
              <a:rPr lang="en-PH" sz="1600" dirty="0"/>
              <a:t> ko </a:t>
            </a:r>
            <a:r>
              <a:rPr lang="en-PH" sz="1600" dirty="0" err="1"/>
              <a:t>yung</a:t>
            </a:r>
            <a:r>
              <a:rPr lang="en-PH" sz="1600" dirty="0"/>
              <a:t> </a:t>
            </a:r>
            <a:r>
              <a:rPr lang="en-PH" sz="1600" dirty="0" err="1"/>
              <a:t>pagmamahal</a:t>
            </a:r>
            <a:r>
              <a:rPr lang="en-PH" sz="1600" dirty="0"/>
              <a:t> </a:t>
            </a:r>
            <a:r>
              <a:rPr lang="en-PH" sz="1600" dirty="0" err="1"/>
              <a:t>mo</a:t>
            </a:r>
            <a:r>
              <a:rPr lang="en-PH" sz="1600" dirty="0"/>
              <a:t> </a:t>
            </a:r>
            <a:r>
              <a:rPr lang="en-PH" sz="1600" dirty="0" err="1"/>
              <a:t>sa</a:t>
            </a:r>
            <a:r>
              <a:rPr lang="en-PH" sz="1600" dirty="0"/>
              <a:t> </a:t>
            </a:r>
            <a:r>
              <a:rPr lang="en-PH" sz="1600" dirty="0" err="1"/>
              <a:t>magulang</a:t>
            </a:r>
            <a:r>
              <a:rPr lang="en-PH" sz="1600" dirty="0"/>
              <a:t> </a:t>
            </a:r>
            <a:r>
              <a:rPr lang="en-PH" sz="1600" dirty="0" err="1"/>
              <a:t>mo</a:t>
            </a:r>
            <a:r>
              <a:rPr lang="en-PH" sz="1600" dirty="0"/>
              <a:t> I love you </a:t>
            </a:r>
            <a:r>
              <a:rPr lang="en-PH" sz="1600" dirty="0" err="1"/>
              <a:t>hehehe</a:t>
            </a:r>
            <a:r>
              <a:rPr lang="en-PH" sz="1600" dirty="0"/>
              <a:t> </a:t>
            </a:r>
            <a:r>
              <a:rPr lang="en-PH" sz="1600" dirty="0" err="1"/>
              <a:t>yung</a:t>
            </a:r>
            <a:r>
              <a:rPr lang="en-PH" sz="1600" dirty="0"/>
              <a:t> </a:t>
            </a:r>
            <a:r>
              <a:rPr lang="en-PH" sz="1600" dirty="0" err="1"/>
              <a:t>tipong</a:t>
            </a:r>
            <a:r>
              <a:rPr lang="en-PH" sz="1600" dirty="0"/>
              <a:t> </a:t>
            </a:r>
            <a:r>
              <a:rPr lang="en-PH" sz="1600" dirty="0" err="1"/>
              <a:t>handa</a:t>
            </a:r>
            <a:r>
              <a:rPr lang="en-PH" sz="1600" dirty="0"/>
              <a:t> </a:t>
            </a:r>
            <a:r>
              <a:rPr lang="en-PH" sz="1600" dirty="0" err="1"/>
              <a:t>kang</a:t>
            </a:r>
            <a:r>
              <a:rPr lang="en-PH" sz="1600" dirty="0"/>
              <a:t> </a:t>
            </a:r>
            <a:r>
              <a:rPr lang="en-PH" sz="1600" dirty="0" err="1"/>
              <a:t>malagay</a:t>
            </a:r>
            <a:r>
              <a:rPr lang="en-PH" sz="1600" dirty="0"/>
              <a:t> </a:t>
            </a:r>
            <a:r>
              <a:rPr lang="en-PH" sz="1600" dirty="0" err="1"/>
              <a:t>sa</a:t>
            </a:r>
            <a:r>
              <a:rPr lang="en-PH" sz="1600" dirty="0"/>
              <a:t> </a:t>
            </a:r>
            <a:r>
              <a:rPr lang="en-PH" sz="1600" dirty="0" err="1"/>
              <a:t>panganib</a:t>
            </a:r>
            <a:r>
              <a:rPr lang="en-PH" sz="1600" dirty="0"/>
              <a:t> para </a:t>
            </a:r>
            <a:r>
              <a:rPr lang="en-PH" sz="1600" dirty="0" err="1"/>
              <a:t>sa</a:t>
            </a:r>
            <a:r>
              <a:rPr lang="en-PH" sz="1600" dirty="0"/>
              <a:t> </a:t>
            </a:r>
            <a:r>
              <a:rPr lang="en-PH" sz="1600" dirty="0" err="1"/>
              <a:t>magulang</a:t>
            </a:r>
            <a:r>
              <a:rPr lang="en-PH" sz="1600" dirty="0"/>
              <a:t> </a:t>
            </a:r>
            <a:r>
              <a:rPr lang="en-PH" sz="1600" dirty="0" err="1"/>
              <a:t>mo</a:t>
            </a:r>
            <a:r>
              <a:rPr lang="en-PH" sz="1600" dirty="0"/>
              <a:t> </a:t>
            </a:r>
            <a:r>
              <a:rPr lang="en-PH" sz="1600" dirty="0" err="1"/>
              <a:t>ganon</a:t>
            </a:r>
            <a:r>
              <a:rPr lang="en-PH" sz="1600" dirty="0"/>
              <a:t> </a:t>
            </a:r>
            <a:r>
              <a:rPr lang="en-PH" sz="1600" dirty="0" err="1"/>
              <a:t>hahahahahaha</a:t>
            </a:r>
            <a:r>
              <a:rPr lang="en-PH" sz="1600" dirty="0"/>
              <a:t> basta anything </a:t>
            </a:r>
            <a:r>
              <a:rPr lang="en-PH" sz="1600" dirty="0" err="1"/>
              <a:t>na</a:t>
            </a:r>
            <a:r>
              <a:rPr lang="en-PH" sz="1600" dirty="0"/>
              <a:t> </a:t>
            </a:r>
            <a:r>
              <a:rPr lang="en-PH" sz="1600" dirty="0" err="1"/>
              <a:t>makakapagdescribe</a:t>
            </a:r>
            <a:r>
              <a:rPr lang="en-PH" sz="1600" dirty="0"/>
              <a:t> </a:t>
            </a:r>
            <a:r>
              <a:rPr lang="en-PH" sz="1600" dirty="0" err="1"/>
              <a:t>sa</a:t>
            </a:r>
            <a:r>
              <a:rPr lang="en-PH" sz="1600" dirty="0"/>
              <a:t> </a:t>
            </a:r>
            <a:r>
              <a:rPr lang="en-PH" sz="1600" dirty="0" err="1"/>
              <a:t>isang</a:t>
            </a:r>
            <a:r>
              <a:rPr lang="en-PH" sz="1600" dirty="0"/>
              <a:t> </a:t>
            </a:r>
            <a:r>
              <a:rPr lang="en-PH" sz="1600" dirty="0" err="1"/>
              <a:t>mabuting</a:t>
            </a:r>
            <a:r>
              <a:rPr lang="en-PH" sz="1600" dirty="0"/>
              <a:t> </a:t>
            </a:r>
            <a:r>
              <a:rPr lang="en-PH" sz="1600" dirty="0" err="1"/>
              <a:t>anak</a:t>
            </a:r>
            <a:endParaRPr sz="1600" dirty="0"/>
          </a:p>
        </p:txBody>
      </p:sp>
      <p:sp>
        <p:nvSpPr>
          <p:cNvPr id="240" name="Google Shape;240;p36"/>
          <p:cNvSpPr txBox="1">
            <a:spLocks noGrp="1"/>
          </p:cNvSpPr>
          <p:nvPr>
            <p:ph type="title"/>
          </p:nvPr>
        </p:nvSpPr>
        <p:spPr>
          <a:xfrm>
            <a:off x="0" y="1066830"/>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2400" dirty="0" err="1"/>
              <a:t>Mabuting</a:t>
            </a:r>
            <a:r>
              <a:rPr lang="en-PH" sz="2400" dirty="0"/>
              <a:t> </a:t>
            </a:r>
            <a:r>
              <a:rPr lang="en-PH" sz="2400" dirty="0" err="1"/>
              <a:t>anak</a:t>
            </a:r>
            <a:endParaRPr sz="2400" dirty="0"/>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28</a:t>
            </a:fld>
            <a:endParaRPr/>
          </a:p>
        </p:txBody>
      </p:sp>
    </p:spTree>
    <p:extLst>
      <p:ext uri="{BB962C8B-B14F-4D97-AF65-F5344CB8AC3E}">
        <p14:creationId xmlns:p14="http://schemas.microsoft.com/office/powerpoint/2010/main" val="3511407080"/>
      </p:ext>
    </p:extLst>
  </p:cSld>
  <p:clrMapOvr>
    <a:masterClrMapping/>
  </p:clrMapOvr>
  <mc:AlternateContent xmlns:mc="http://schemas.openxmlformats.org/markup-compatibility/2006">
    <mc:Choice xmlns:p14="http://schemas.microsoft.com/office/powerpoint/2010/main" Requires="p14">
      <p:transition spd="slow" p14:dur="2000" advTm="6718"/>
    </mc:Choice>
    <mc:Fallback>
      <p:transition spd="slow" advTm="6718"/>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2257031"/>
            <a:ext cx="5877000" cy="28864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1600" dirty="0"/>
              <a:t>Di ko </a:t>
            </a:r>
            <a:r>
              <a:rPr lang="en-PH" sz="1600" dirty="0" err="1"/>
              <a:t>na</a:t>
            </a:r>
            <a:r>
              <a:rPr lang="en-PH" sz="1600" dirty="0"/>
              <a:t> po </a:t>
            </a:r>
            <a:r>
              <a:rPr lang="en-PH" sz="1600" dirty="0" err="1"/>
              <a:t>kailangan</a:t>
            </a:r>
            <a:r>
              <a:rPr lang="en-PH" sz="1600" dirty="0"/>
              <a:t> </a:t>
            </a:r>
            <a:r>
              <a:rPr lang="en-PH" sz="1600" dirty="0" err="1"/>
              <a:t>iexplain</a:t>
            </a:r>
            <a:r>
              <a:rPr lang="en-PH" sz="1600" dirty="0"/>
              <a:t> </a:t>
            </a:r>
            <a:r>
              <a:rPr lang="en-PH" sz="1600" dirty="0" err="1"/>
              <a:t>hehe</a:t>
            </a:r>
            <a:r>
              <a:rPr lang="en-PH" sz="1600" dirty="0"/>
              <a:t> &lt;33</a:t>
            </a:r>
            <a:endParaRPr sz="1600" dirty="0"/>
          </a:p>
        </p:txBody>
      </p:sp>
      <p:sp>
        <p:nvSpPr>
          <p:cNvPr id="240" name="Google Shape;240;p36"/>
          <p:cNvSpPr txBox="1">
            <a:spLocks noGrp="1"/>
          </p:cNvSpPr>
          <p:nvPr>
            <p:ph type="title"/>
          </p:nvPr>
        </p:nvSpPr>
        <p:spPr>
          <a:xfrm>
            <a:off x="0" y="1066830"/>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2400" dirty="0" err="1"/>
              <a:t>Asawa</a:t>
            </a:r>
            <a:r>
              <a:rPr lang="en-PH" sz="2400" dirty="0"/>
              <a:t> </a:t>
            </a:r>
            <a:r>
              <a:rPr lang="en-PH" sz="2400" dirty="0" err="1"/>
              <a:t>ni</a:t>
            </a:r>
            <a:r>
              <a:rPr lang="en-PH" sz="2400" dirty="0"/>
              <a:t> </a:t>
            </a:r>
            <a:r>
              <a:rPr lang="en-PH" sz="2400" dirty="0" err="1"/>
              <a:t>malena</a:t>
            </a:r>
            <a:r>
              <a:rPr lang="en-PH" sz="2400" dirty="0"/>
              <a:t> tanga</a:t>
            </a:r>
            <a:endParaRPr sz="2400" dirty="0"/>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29</a:t>
            </a:fld>
            <a:endParaRPr/>
          </a:p>
        </p:txBody>
      </p:sp>
    </p:spTree>
    <p:extLst>
      <p:ext uri="{BB962C8B-B14F-4D97-AF65-F5344CB8AC3E}">
        <p14:creationId xmlns:p14="http://schemas.microsoft.com/office/powerpoint/2010/main" val="2252785417"/>
      </p:ext>
    </p:extLst>
  </p:cSld>
  <p:clrMapOvr>
    <a:masterClrMapping/>
  </p:clrMapOvr>
  <mc:AlternateContent xmlns:mc="http://schemas.openxmlformats.org/markup-compatibility/2006">
    <mc:Choice xmlns:p14="http://schemas.microsoft.com/office/powerpoint/2010/main" Requires="p14">
      <p:transition spd="slow" p14:dur="2000" advTm="2389"/>
    </mc:Choice>
    <mc:Fallback>
      <p:transition spd="slow" advTm="2389"/>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32"/>
          <p:cNvSpPr txBox="1">
            <a:spLocks noGrp="1"/>
          </p:cNvSpPr>
          <p:nvPr>
            <p:ph type="title"/>
          </p:nvPr>
        </p:nvSpPr>
        <p:spPr>
          <a:xfrm>
            <a:off x="570047" y="993900"/>
            <a:ext cx="3055500" cy="111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6000" b="1" dirty="0"/>
              <a:t>W</a:t>
            </a:r>
            <a:r>
              <a:rPr lang="es" sz="6000" dirty="0"/>
              <a:t>hoa</a:t>
            </a:r>
            <a:r>
              <a:rPr lang="es" sz="6000" b="1" dirty="0"/>
              <a:t>!</a:t>
            </a:r>
            <a:endParaRPr sz="6000" b="1" dirty="0"/>
          </a:p>
        </p:txBody>
      </p:sp>
      <p:sp>
        <p:nvSpPr>
          <p:cNvPr id="211" name="Google Shape;211;p32"/>
          <p:cNvSpPr txBox="1">
            <a:spLocks noGrp="1"/>
          </p:cNvSpPr>
          <p:nvPr>
            <p:ph type="subTitle" idx="1"/>
          </p:nvPr>
        </p:nvSpPr>
        <p:spPr>
          <a:xfrm>
            <a:off x="614775" y="2564775"/>
            <a:ext cx="2920800" cy="159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000000"/>
              </a:buClr>
              <a:buSzPts val="1100"/>
              <a:buFont typeface="Arial"/>
              <a:buNone/>
            </a:pPr>
            <a:r>
              <a:rPr lang="en-PH" sz="1800" dirty="0"/>
              <a:t>S</a:t>
            </a:r>
            <a:r>
              <a:rPr lang="es" sz="1800" dirty="0"/>
              <a:t>abihin mo “whoa” rn pag hindi mo sinabi, ibig sabihin ‘di mo ako mahal </a:t>
            </a:r>
            <a:r>
              <a:rPr lang="es" sz="1800" dirty="0">
                <a:sym typeface="Wingdings" panose="05000000000000000000" pitchFamily="2" charset="2"/>
              </a:rPr>
              <a:t></a:t>
            </a:r>
            <a:r>
              <a:rPr lang="es" sz="1800" dirty="0"/>
              <a:t> </a:t>
            </a:r>
            <a:endParaRPr sz="1800" dirty="0"/>
          </a:p>
        </p:txBody>
      </p:sp>
      <p:sp>
        <p:nvSpPr>
          <p:cNvPr id="212" name="Google Shape;212;p32"/>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a:t>
            </a:fld>
            <a:endParaRPr/>
          </a:p>
        </p:txBody>
      </p:sp>
      <p:cxnSp>
        <p:nvCxnSpPr>
          <p:cNvPr id="213" name="Google Shape;213;p32"/>
          <p:cNvCxnSpPr/>
          <p:nvPr/>
        </p:nvCxnSpPr>
        <p:spPr>
          <a:xfrm>
            <a:off x="678525" y="2060575"/>
            <a:ext cx="676200" cy="0"/>
          </a:xfrm>
          <a:prstGeom prst="straightConnector1">
            <a:avLst/>
          </a:prstGeom>
          <a:noFill/>
          <a:ln w="76200" cap="flat" cmpd="sng">
            <a:solidFill>
              <a:schemeClr val="accent1"/>
            </a:solidFill>
            <a:prstDash val="solid"/>
            <a:round/>
            <a:headEnd type="none" w="med" len="med"/>
            <a:tailEnd type="none" w="med" len="med"/>
          </a:ln>
        </p:spPr>
      </p:cxnSp>
      <p:pic>
        <p:nvPicPr>
          <p:cNvPr id="1026" name="Picture 2">
            <a:extLst>
              <a:ext uri="{FF2B5EF4-FFF2-40B4-BE49-F238E27FC236}">
                <a16:creationId xmlns:a16="http://schemas.microsoft.com/office/drawing/2014/main" id="{24CDB2B7-729D-411D-BC91-AA77976D9692}"/>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artisticFilmGrain/>
                    </a14:imgEffect>
                    <a14:imgEffect>
                      <a14:saturation sat="0"/>
                    </a14:imgEffect>
                  </a14:imgLayer>
                </a14:imgProps>
              </a:ext>
              <a:ext uri="{28A0092B-C50C-407E-A947-70E740481C1C}">
                <a14:useLocalDpi xmlns:a14="http://schemas.microsoft.com/office/drawing/2010/main" val="0"/>
              </a:ext>
            </a:extLst>
          </a:blip>
          <a:srcRect t="5258" b="16268"/>
          <a:stretch/>
        </p:blipFill>
        <p:spPr bwMode="auto">
          <a:xfrm>
            <a:off x="5002064" y="347917"/>
            <a:ext cx="3183081" cy="44337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618C0A2-EA32-496B-8402-C4E6BDEE9710}"/>
              </a:ext>
            </a:extLst>
          </p:cNvPr>
          <p:cNvSpPr txBox="1"/>
          <p:nvPr/>
        </p:nvSpPr>
        <p:spPr>
          <a:xfrm rot="20388588">
            <a:off x="5191391" y="686123"/>
            <a:ext cx="2193229" cy="584775"/>
          </a:xfrm>
          <a:prstGeom prst="rect">
            <a:avLst/>
          </a:prstGeom>
          <a:noFill/>
        </p:spPr>
        <p:txBody>
          <a:bodyPr wrap="none" rtlCol="0">
            <a:spAutoFit/>
          </a:bodyPr>
          <a:lstStyle/>
          <a:p>
            <a:r>
              <a:rPr lang="en-PH" sz="3200" dirty="0">
                <a:solidFill>
                  <a:schemeClr val="bg1"/>
                </a:solidFill>
                <a:latin typeface="Simplicity" panose="02000603000000000000" pitchFamily="2" charset="0"/>
                <a:ea typeface="Simplicity" panose="02000603000000000000" pitchFamily="2" charset="0"/>
              </a:rPr>
              <a:t>parang </a:t>
            </a:r>
            <a:r>
              <a:rPr lang="en-PH" sz="3200" dirty="0" err="1">
                <a:solidFill>
                  <a:schemeClr val="bg1"/>
                </a:solidFill>
                <a:latin typeface="Simplicity" panose="02000603000000000000" pitchFamily="2" charset="0"/>
                <a:ea typeface="Simplicity" panose="02000603000000000000" pitchFamily="2" charset="0"/>
              </a:rPr>
              <a:t>ganito</a:t>
            </a:r>
            <a:endParaRPr lang="en-PH" sz="3200" dirty="0">
              <a:solidFill>
                <a:schemeClr val="bg1"/>
              </a:solidFill>
              <a:latin typeface="Simplicity" panose="02000603000000000000" pitchFamily="2" charset="0"/>
              <a:ea typeface="Simplicity" panose="02000603000000000000" pitchFamily="2" charset="0"/>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7609"/>
    </mc:Choice>
    <mc:Fallback>
      <p:transition spd="slow" advTm="760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10"/>
                                        </p:tgtEl>
                                        <p:attrNameLst>
                                          <p:attrName>style.visibility</p:attrName>
                                        </p:attrNameLst>
                                      </p:cBhvr>
                                      <p:to>
                                        <p:strVal val="visible"/>
                                      </p:to>
                                    </p:set>
                                    <p:anim calcmode="lin" valueType="num">
                                      <p:cBhvr>
                                        <p:cTn id="7" dur="500" fill="hold"/>
                                        <p:tgtEl>
                                          <p:spTgt spid="210"/>
                                        </p:tgtEl>
                                        <p:attrNameLst>
                                          <p:attrName>ppt_w</p:attrName>
                                        </p:attrNameLst>
                                      </p:cBhvr>
                                      <p:tavLst>
                                        <p:tav tm="0">
                                          <p:val>
                                            <p:fltVal val="0"/>
                                          </p:val>
                                        </p:tav>
                                        <p:tav tm="100000">
                                          <p:val>
                                            <p:strVal val="#ppt_w"/>
                                          </p:val>
                                        </p:tav>
                                      </p:tavLst>
                                    </p:anim>
                                    <p:anim calcmode="lin" valueType="num">
                                      <p:cBhvr>
                                        <p:cTn id="8" dur="500" fill="hold"/>
                                        <p:tgtEl>
                                          <p:spTgt spid="210"/>
                                        </p:tgtEl>
                                        <p:attrNameLst>
                                          <p:attrName>ppt_h</p:attrName>
                                        </p:attrNameLst>
                                      </p:cBhvr>
                                      <p:tavLst>
                                        <p:tav tm="0">
                                          <p:val>
                                            <p:fltVal val="0"/>
                                          </p:val>
                                        </p:tav>
                                        <p:tav tm="100000">
                                          <p:val>
                                            <p:strVal val="#ppt_h"/>
                                          </p:val>
                                        </p:tav>
                                      </p:tavLst>
                                    </p:anim>
                                    <p:animEffect transition="in" filter="fade">
                                      <p:cBhvr>
                                        <p:cTn id="9" dur="500"/>
                                        <p:tgtEl>
                                          <p:spTgt spid="210"/>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211">
                                            <p:txEl>
                                              <p:pRg st="0" end="0"/>
                                            </p:txEl>
                                          </p:spTgt>
                                        </p:tgtEl>
                                        <p:attrNameLst>
                                          <p:attrName>style.visibility</p:attrName>
                                        </p:attrNameLst>
                                      </p:cBhvr>
                                      <p:to>
                                        <p:strVal val="visible"/>
                                      </p:to>
                                    </p:set>
                                    <p:animEffect transition="in" filter="barn(inVertical)">
                                      <p:cBhvr>
                                        <p:cTn id="14" dur="500"/>
                                        <p:tgtEl>
                                          <p:spTgt spid="211">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wipe(down)">
                                      <p:cBhvr>
                                        <p:cTn id="19" dur="580">
                                          <p:stCondLst>
                                            <p:cond delay="0"/>
                                          </p:stCondLst>
                                        </p:cTn>
                                        <p:tgtEl>
                                          <p:spTgt spid="1026"/>
                                        </p:tgtEl>
                                      </p:cBhvr>
                                    </p:animEffect>
                                    <p:anim calcmode="lin" valueType="num">
                                      <p:cBhvr>
                                        <p:cTn id="20" dur="1822" tmFilter="0,0; 0.14,0.36; 0.43,0.73; 0.71,0.91; 1.0,1.0">
                                          <p:stCondLst>
                                            <p:cond delay="0"/>
                                          </p:stCondLst>
                                        </p:cTn>
                                        <p:tgtEl>
                                          <p:spTgt spid="1026"/>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026"/>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026"/>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026"/>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026"/>
                                        </p:tgtEl>
                                        <p:attrNameLst>
                                          <p:attrName>ppt_y</p:attrName>
                                        </p:attrNameLst>
                                      </p:cBhvr>
                                      <p:tavLst>
                                        <p:tav tm="0" fmla="#ppt_y-sin(pi*$)/81">
                                          <p:val>
                                            <p:fltVal val="0"/>
                                          </p:val>
                                        </p:tav>
                                        <p:tav tm="100000">
                                          <p:val>
                                            <p:fltVal val="1"/>
                                          </p:val>
                                        </p:tav>
                                      </p:tavLst>
                                    </p:anim>
                                    <p:animScale>
                                      <p:cBhvr>
                                        <p:cTn id="25" dur="26">
                                          <p:stCondLst>
                                            <p:cond delay="650"/>
                                          </p:stCondLst>
                                        </p:cTn>
                                        <p:tgtEl>
                                          <p:spTgt spid="1026"/>
                                        </p:tgtEl>
                                      </p:cBhvr>
                                      <p:to x="100000" y="60000"/>
                                    </p:animScale>
                                    <p:animScale>
                                      <p:cBhvr>
                                        <p:cTn id="26" dur="166" decel="50000">
                                          <p:stCondLst>
                                            <p:cond delay="676"/>
                                          </p:stCondLst>
                                        </p:cTn>
                                        <p:tgtEl>
                                          <p:spTgt spid="1026"/>
                                        </p:tgtEl>
                                      </p:cBhvr>
                                      <p:to x="100000" y="100000"/>
                                    </p:animScale>
                                    <p:animScale>
                                      <p:cBhvr>
                                        <p:cTn id="27" dur="26">
                                          <p:stCondLst>
                                            <p:cond delay="1312"/>
                                          </p:stCondLst>
                                        </p:cTn>
                                        <p:tgtEl>
                                          <p:spTgt spid="1026"/>
                                        </p:tgtEl>
                                      </p:cBhvr>
                                      <p:to x="100000" y="80000"/>
                                    </p:animScale>
                                    <p:animScale>
                                      <p:cBhvr>
                                        <p:cTn id="28" dur="166" decel="50000">
                                          <p:stCondLst>
                                            <p:cond delay="1338"/>
                                          </p:stCondLst>
                                        </p:cTn>
                                        <p:tgtEl>
                                          <p:spTgt spid="1026"/>
                                        </p:tgtEl>
                                      </p:cBhvr>
                                      <p:to x="100000" y="100000"/>
                                    </p:animScale>
                                    <p:animScale>
                                      <p:cBhvr>
                                        <p:cTn id="29" dur="26">
                                          <p:stCondLst>
                                            <p:cond delay="1642"/>
                                          </p:stCondLst>
                                        </p:cTn>
                                        <p:tgtEl>
                                          <p:spTgt spid="1026"/>
                                        </p:tgtEl>
                                      </p:cBhvr>
                                      <p:to x="100000" y="90000"/>
                                    </p:animScale>
                                    <p:animScale>
                                      <p:cBhvr>
                                        <p:cTn id="30" dur="166" decel="50000">
                                          <p:stCondLst>
                                            <p:cond delay="1668"/>
                                          </p:stCondLst>
                                        </p:cTn>
                                        <p:tgtEl>
                                          <p:spTgt spid="1026"/>
                                        </p:tgtEl>
                                      </p:cBhvr>
                                      <p:to x="100000" y="100000"/>
                                    </p:animScale>
                                    <p:animScale>
                                      <p:cBhvr>
                                        <p:cTn id="31" dur="26">
                                          <p:stCondLst>
                                            <p:cond delay="1808"/>
                                          </p:stCondLst>
                                        </p:cTn>
                                        <p:tgtEl>
                                          <p:spTgt spid="1026"/>
                                        </p:tgtEl>
                                      </p:cBhvr>
                                      <p:to x="100000" y="95000"/>
                                    </p:animScale>
                                    <p:animScale>
                                      <p:cBhvr>
                                        <p:cTn id="32" dur="166" decel="50000">
                                          <p:stCondLst>
                                            <p:cond delay="1834"/>
                                          </p:stCondLst>
                                        </p:cTn>
                                        <p:tgtEl>
                                          <p:spTgt spid="1026"/>
                                        </p:tgtEl>
                                      </p:cBhvr>
                                      <p:to x="100000" y="100000"/>
                                    </p:animScale>
                                  </p:childTnLst>
                                </p:cTn>
                              </p:par>
                              <p:par>
                                <p:cTn id="33" presetID="26" presetClass="entr" presetSubtype="0" fill="hold" grpId="0" nodeType="withEffect">
                                  <p:stCondLst>
                                    <p:cond delay="0"/>
                                  </p:stCondLst>
                                  <p:childTnLst>
                                    <p:set>
                                      <p:cBhvr>
                                        <p:cTn id="34" dur="1" fill="hold">
                                          <p:stCondLst>
                                            <p:cond delay="0"/>
                                          </p:stCondLst>
                                        </p:cTn>
                                        <p:tgtEl>
                                          <p:spTgt spid="2"/>
                                        </p:tgtEl>
                                        <p:attrNameLst>
                                          <p:attrName>style.visibility</p:attrName>
                                        </p:attrNameLst>
                                      </p:cBhvr>
                                      <p:to>
                                        <p:strVal val="visible"/>
                                      </p:to>
                                    </p:set>
                                    <p:animEffect transition="in" filter="wipe(down)">
                                      <p:cBhvr>
                                        <p:cTn id="35" dur="580">
                                          <p:stCondLst>
                                            <p:cond delay="0"/>
                                          </p:stCondLst>
                                        </p:cTn>
                                        <p:tgtEl>
                                          <p:spTgt spid="2"/>
                                        </p:tgtEl>
                                      </p:cBhvr>
                                    </p:animEffect>
                                    <p:anim calcmode="lin" valueType="num">
                                      <p:cBhvr>
                                        <p:cTn id="36"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41" dur="26">
                                          <p:stCondLst>
                                            <p:cond delay="650"/>
                                          </p:stCondLst>
                                        </p:cTn>
                                        <p:tgtEl>
                                          <p:spTgt spid="2"/>
                                        </p:tgtEl>
                                      </p:cBhvr>
                                      <p:to x="100000" y="60000"/>
                                    </p:animScale>
                                    <p:animScale>
                                      <p:cBhvr>
                                        <p:cTn id="42" dur="166" decel="50000">
                                          <p:stCondLst>
                                            <p:cond delay="676"/>
                                          </p:stCondLst>
                                        </p:cTn>
                                        <p:tgtEl>
                                          <p:spTgt spid="2"/>
                                        </p:tgtEl>
                                      </p:cBhvr>
                                      <p:to x="100000" y="100000"/>
                                    </p:animScale>
                                    <p:animScale>
                                      <p:cBhvr>
                                        <p:cTn id="43" dur="26">
                                          <p:stCondLst>
                                            <p:cond delay="1312"/>
                                          </p:stCondLst>
                                        </p:cTn>
                                        <p:tgtEl>
                                          <p:spTgt spid="2"/>
                                        </p:tgtEl>
                                      </p:cBhvr>
                                      <p:to x="100000" y="80000"/>
                                    </p:animScale>
                                    <p:animScale>
                                      <p:cBhvr>
                                        <p:cTn id="44" dur="166" decel="50000">
                                          <p:stCondLst>
                                            <p:cond delay="1338"/>
                                          </p:stCondLst>
                                        </p:cTn>
                                        <p:tgtEl>
                                          <p:spTgt spid="2"/>
                                        </p:tgtEl>
                                      </p:cBhvr>
                                      <p:to x="100000" y="100000"/>
                                    </p:animScale>
                                    <p:animScale>
                                      <p:cBhvr>
                                        <p:cTn id="45" dur="26">
                                          <p:stCondLst>
                                            <p:cond delay="1642"/>
                                          </p:stCondLst>
                                        </p:cTn>
                                        <p:tgtEl>
                                          <p:spTgt spid="2"/>
                                        </p:tgtEl>
                                      </p:cBhvr>
                                      <p:to x="100000" y="90000"/>
                                    </p:animScale>
                                    <p:animScale>
                                      <p:cBhvr>
                                        <p:cTn id="46" dur="166" decel="50000">
                                          <p:stCondLst>
                                            <p:cond delay="1668"/>
                                          </p:stCondLst>
                                        </p:cTn>
                                        <p:tgtEl>
                                          <p:spTgt spid="2"/>
                                        </p:tgtEl>
                                      </p:cBhvr>
                                      <p:to x="100000" y="100000"/>
                                    </p:animScale>
                                    <p:animScale>
                                      <p:cBhvr>
                                        <p:cTn id="47" dur="26">
                                          <p:stCondLst>
                                            <p:cond delay="1808"/>
                                          </p:stCondLst>
                                        </p:cTn>
                                        <p:tgtEl>
                                          <p:spTgt spid="2"/>
                                        </p:tgtEl>
                                      </p:cBhvr>
                                      <p:to x="100000" y="95000"/>
                                    </p:animScale>
                                    <p:animScale>
                                      <p:cBhvr>
                                        <p:cTn id="48"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 grpId="0"/>
      <p:bldP spid="211" grpId="0" build="p"/>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2000" dirty="0" err="1"/>
              <a:t>Acually</a:t>
            </a:r>
            <a:r>
              <a:rPr lang="en-PH" sz="2000" dirty="0"/>
              <a:t> </a:t>
            </a:r>
            <a:r>
              <a:rPr lang="en-PH" sz="2000" dirty="0" err="1"/>
              <a:t>nahirapan</a:t>
            </a:r>
            <a:r>
              <a:rPr lang="en-PH" sz="2000" dirty="0"/>
              <a:t> </a:t>
            </a:r>
            <a:r>
              <a:rPr lang="en-PH" sz="2000" dirty="0" err="1"/>
              <a:t>ako</a:t>
            </a:r>
            <a:r>
              <a:rPr lang="en-PH" sz="2000" dirty="0"/>
              <a:t> ditto </a:t>
            </a:r>
            <a:r>
              <a:rPr lang="en-PH" sz="2000" dirty="0" err="1"/>
              <a:t>kasi</a:t>
            </a:r>
            <a:r>
              <a:rPr lang="en-PH" sz="2000" dirty="0"/>
              <a:t> </a:t>
            </a:r>
            <a:r>
              <a:rPr lang="en-PH" sz="2000" dirty="0" err="1"/>
              <a:t>irdk</a:t>
            </a:r>
            <a:r>
              <a:rPr lang="en-PH" sz="2000" dirty="0"/>
              <a:t> </a:t>
            </a:r>
            <a:r>
              <a:rPr lang="en-PH" sz="2000" dirty="0" err="1"/>
              <a:t>yung</a:t>
            </a:r>
            <a:r>
              <a:rPr lang="en-PH" sz="2000" dirty="0"/>
              <a:t> certain reason kung </a:t>
            </a:r>
            <a:r>
              <a:rPr lang="en-PH" sz="2000" dirty="0" err="1"/>
              <a:t>bakit</a:t>
            </a:r>
            <a:r>
              <a:rPr lang="en-PH" sz="2000" dirty="0"/>
              <a:t> </a:t>
            </a:r>
            <a:r>
              <a:rPr lang="en-PH" sz="2000" dirty="0" err="1"/>
              <a:t>kita</a:t>
            </a:r>
            <a:r>
              <a:rPr lang="en-PH" sz="2000" dirty="0"/>
              <a:t> </a:t>
            </a:r>
            <a:r>
              <a:rPr lang="en-PH" sz="2000" dirty="0" err="1"/>
              <a:t>minahal</a:t>
            </a:r>
            <a:r>
              <a:rPr lang="en-PH" sz="2000" dirty="0"/>
              <a:t> </a:t>
            </a:r>
            <a:r>
              <a:rPr lang="en-PH" sz="2000" dirty="0" err="1"/>
              <a:t>pero</a:t>
            </a:r>
            <a:r>
              <a:rPr lang="en-PH" sz="2000" dirty="0"/>
              <a:t> </a:t>
            </a:r>
            <a:r>
              <a:rPr lang="en-PH" sz="2000" dirty="0" err="1"/>
              <a:t>sasabhin</a:t>
            </a:r>
            <a:r>
              <a:rPr lang="en-PH" sz="2000" dirty="0"/>
              <a:t> ko </a:t>
            </a:r>
            <a:r>
              <a:rPr lang="en-PH" sz="2000" dirty="0" err="1"/>
              <a:t>na</a:t>
            </a:r>
            <a:r>
              <a:rPr lang="en-PH" sz="2000" dirty="0"/>
              <a:t> </a:t>
            </a:r>
            <a:r>
              <a:rPr lang="en-PH" sz="2000" dirty="0" err="1"/>
              <a:t>lang</a:t>
            </a:r>
            <a:r>
              <a:rPr lang="en-PH" sz="2000" dirty="0"/>
              <a:t> </a:t>
            </a:r>
            <a:r>
              <a:rPr lang="en-PH" sz="2000" dirty="0" err="1"/>
              <a:t>yung</a:t>
            </a:r>
            <a:r>
              <a:rPr lang="en-PH" sz="2000" dirty="0"/>
              <a:t> </a:t>
            </a:r>
            <a:r>
              <a:rPr lang="en-PH" sz="2000" dirty="0" err="1"/>
              <a:t>mga</a:t>
            </a:r>
            <a:r>
              <a:rPr lang="en-PH" sz="2000" dirty="0"/>
              <a:t> </a:t>
            </a:r>
            <a:r>
              <a:rPr lang="en-PH" sz="2000" dirty="0" err="1"/>
              <a:t>dahilan</a:t>
            </a:r>
            <a:r>
              <a:rPr lang="en-PH" sz="2000" dirty="0"/>
              <a:t> kung </a:t>
            </a:r>
            <a:r>
              <a:rPr lang="en-PH" sz="2000" dirty="0" err="1"/>
              <a:t>baket</a:t>
            </a:r>
            <a:r>
              <a:rPr lang="en-PH" sz="2000" dirty="0"/>
              <a:t> mas </a:t>
            </a:r>
            <a:r>
              <a:rPr lang="en-PH" sz="2000" dirty="0" err="1"/>
              <a:t>lalo</a:t>
            </a:r>
            <a:r>
              <a:rPr lang="en-PH" sz="2000" dirty="0"/>
              <a:t> </a:t>
            </a:r>
            <a:r>
              <a:rPr lang="en-PH" sz="2000" dirty="0" err="1"/>
              <a:t>akong</a:t>
            </a:r>
            <a:r>
              <a:rPr lang="en-PH" sz="2000" dirty="0"/>
              <a:t> </a:t>
            </a:r>
            <a:r>
              <a:rPr lang="en-PH" sz="2000" dirty="0" err="1"/>
              <a:t>napapamahal</a:t>
            </a:r>
            <a:r>
              <a:rPr lang="en-PH" sz="2000" dirty="0"/>
              <a:t> </a:t>
            </a:r>
            <a:r>
              <a:rPr lang="en-PH" sz="2000" dirty="0" err="1"/>
              <a:t>sayo</a:t>
            </a:r>
            <a:r>
              <a:rPr lang="en-PH" sz="2000" dirty="0"/>
              <a:t> </a:t>
            </a:r>
            <a:r>
              <a:rPr lang="en-PH" sz="2000" dirty="0" err="1"/>
              <a:t>heheeheheheh</a:t>
            </a:r>
            <a:endParaRPr sz="2000" dirty="0"/>
          </a:p>
        </p:txBody>
      </p:sp>
      <p:sp>
        <p:nvSpPr>
          <p:cNvPr id="240" name="Google Shape;240;p3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2400" dirty="0" err="1"/>
              <a:t>Bakit</a:t>
            </a:r>
            <a:r>
              <a:rPr lang="en-PH" sz="2400" dirty="0"/>
              <a:t> </a:t>
            </a:r>
            <a:r>
              <a:rPr lang="en-PH" sz="2400" dirty="0" err="1"/>
              <a:t>ba</a:t>
            </a:r>
            <a:r>
              <a:rPr lang="en-PH" sz="2400" dirty="0"/>
              <a:t> </a:t>
            </a:r>
            <a:r>
              <a:rPr lang="en-PH" sz="2400" dirty="0" err="1"/>
              <a:t>kita</a:t>
            </a:r>
            <a:r>
              <a:rPr lang="en-PH" sz="2400" dirty="0"/>
              <a:t> mahal??????????????????</a:t>
            </a:r>
            <a:endParaRPr sz="2400" dirty="0"/>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30</a:t>
            </a:fld>
            <a:endParaRPr/>
          </a:p>
        </p:txBody>
      </p:sp>
    </p:spTree>
    <p:extLst>
      <p:ext uri="{BB962C8B-B14F-4D97-AF65-F5344CB8AC3E}">
        <p14:creationId xmlns:p14="http://schemas.microsoft.com/office/powerpoint/2010/main" val="2536595776"/>
      </p:ext>
    </p:extLst>
  </p:cSld>
  <p:clrMapOvr>
    <a:masterClrMapping/>
  </p:clrMapOvr>
  <mc:AlternateContent xmlns:mc="http://schemas.openxmlformats.org/markup-compatibility/2006">
    <mc:Choice xmlns:p14="http://schemas.microsoft.com/office/powerpoint/2010/main" Requires="p14">
      <p:transition spd="slow" p14:dur="2000" advTm="6017"/>
    </mc:Choice>
    <mc:Fallback>
      <p:transition spd="slow" advTm="6017"/>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2257031"/>
            <a:ext cx="5877000" cy="28864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1600" dirty="0" err="1"/>
              <a:t>Tho</a:t>
            </a:r>
            <a:r>
              <a:rPr lang="en-PH" sz="1600" dirty="0"/>
              <a:t> I know this sounds cliché but </a:t>
            </a:r>
            <a:r>
              <a:rPr lang="en-PH" sz="1600" dirty="0" err="1"/>
              <a:t>im</a:t>
            </a:r>
            <a:r>
              <a:rPr lang="en-PH" sz="1600" dirty="0"/>
              <a:t> so happy that you are mine. </a:t>
            </a:r>
            <a:r>
              <a:rPr lang="en-PH" sz="1600" dirty="0" err="1"/>
              <a:t>Youre</a:t>
            </a:r>
            <a:r>
              <a:rPr lang="en-PH" sz="1600" dirty="0"/>
              <a:t> the best person </a:t>
            </a:r>
            <a:r>
              <a:rPr lang="en-PH" sz="1600" dirty="0" err="1"/>
              <a:t>na</a:t>
            </a:r>
            <a:r>
              <a:rPr lang="en-PH" sz="1600" dirty="0"/>
              <a:t> kaya </a:t>
            </a:r>
            <a:r>
              <a:rPr lang="en-PH" sz="1600" dirty="0" err="1"/>
              <a:t>agad</a:t>
            </a:r>
            <a:r>
              <a:rPr lang="en-PH" sz="1600" dirty="0"/>
              <a:t> </a:t>
            </a:r>
            <a:r>
              <a:rPr lang="en-PH" sz="1600" dirty="0" err="1"/>
              <a:t>ako</a:t>
            </a:r>
            <a:r>
              <a:rPr lang="en-PH" sz="1600" dirty="0"/>
              <a:t> </a:t>
            </a:r>
            <a:r>
              <a:rPr lang="en-PH" sz="1600" dirty="0" err="1"/>
              <a:t>pasayahin</a:t>
            </a:r>
            <a:r>
              <a:rPr lang="en-PH" sz="1600" dirty="0"/>
              <a:t> even </a:t>
            </a:r>
            <a:r>
              <a:rPr lang="en-PH" sz="1600" dirty="0" err="1"/>
              <a:t>sa</a:t>
            </a:r>
            <a:r>
              <a:rPr lang="en-PH" sz="1600" dirty="0"/>
              <a:t> </a:t>
            </a:r>
            <a:r>
              <a:rPr lang="en-PH" sz="1600" dirty="0" err="1"/>
              <a:t>mga</a:t>
            </a:r>
            <a:r>
              <a:rPr lang="en-PH" sz="1600" dirty="0"/>
              <a:t> </a:t>
            </a:r>
            <a:r>
              <a:rPr lang="en-PH" sz="1600" dirty="0" err="1"/>
              <a:t>napakaliit</a:t>
            </a:r>
            <a:r>
              <a:rPr lang="en-PH" sz="1600" dirty="0"/>
              <a:t> </a:t>
            </a:r>
            <a:r>
              <a:rPr lang="en-PH" sz="1600" dirty="0" err="1"/>
              <a:t>na</a:t>
            </a:r>
            <a:r>
              <a:rPr lang="en-PH" sz="1600" dirty="0"/>
              <a:t> </a:t>
            </a:r>
            <a:r>
              <a:rPr lang="en-PH" sz="1600" dirty="0" err="1"/>
              <a:t>bagay</a:t>
            </a:r>
            <a:r>
              <a:rPr lang="en-PH" sz="1600" dirty="0"/>
              <a:t> ;(( and I will always be thankful for your existence </a:t>
            </a:r>
            <a:endParaRPr sz="1600" dirty="0"/>
          </a:p>
        </p:txBody>
      </p:sp>
      <p:sp>
        <p:nvSpPr>
          <p:cNvPr id="240" name="Google Shape;240;p36"/>
          <p:cNvSpPr txBox="1">
            <a:spLocks noGrp="1"/>
          </p:cNvSpPr>
          <p:nvPr>
            <p:ph type="title"/>
          </p:nvPr>
        </p:nvSpPr>
        <p:spPr>
          <a:xfrm>
            <a:off x="0" y="1066830"/>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2400" dirty="0" err="1"/>
              <a:t>Pinapasaya</a:t>
            </a:r>
            <a:r>
              <a:rPr lang="en-PH" sz="2400" dirty="0"/>
              <a:t> </a:t>
            </a:r>
            <a:r>
              <a:rPr lang="en-PH" sz="2400" dirty="0" err="1"/>
              <a:t>mo</a:t>
            </a:r>
            <a:r>
              <a:rPr lang="en-PH" sz="2400" dirty="0"/>
              <a:t> </a:t>
            </a:r>
            <a:r>
              <a:rPr lang="en-PH" sz="2400" dirty="0" err="1"/>
              <a:t>ako</a:t>
            </a:r>
            <a:r>
              <a:rPr lang="en-PH" sz="2400" dirty="0"/>
              <a:t> ;)))))</a:t>
            </a:r>
            <a:endParaRPr sz="2400" dirty="0"/>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31</a:t>
            </a:fld>
            <a:endParaRPr/>
          </a:p>
        </p:txBody>
      </p:sp>
    </p:spTree>
    <p:extLst>
      <p:ext uri="{BB962C8B-B14F-4D97-AF65-F5344CB8AC3E}">
        <p14:creationId xmlns:p14="http://schemas.microsoft.com/office/powerpoint/2010/main" val="1645851517"/>
      </p:ext>
    </p:extLst>
  </p:cSld>
  <p:clrMapOvr>
    <a:masterClrMapping/>
  </p:clrMapOvr>
  <mc:AlternateContent xmlns:mc="http://schemas.openxmlformats.org/markup-compatibility/2006">
    <mc:Choice xmlns:p14="http://schemas.microsoft.com/office/powerpoint/2010/main" Requires="p14">
      <p:transition spd="slow" p14:dur="2000" advTm="5730"/>
    </mc:Choice>
    <mc:Fallback>
      <p:transition spd="slow" advTm="573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2257031"/>
            <a:ext cx="5877000" cy="28864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1600" dirty="0">
                <a:sym typeface="Wingdings" panose="05000000000000000000" pitchFamily="2" charset="2"/>
              </a:rPr>
              <a:t>Lalo </a:t>
            </a:r>
            <a:r>
              <a:rPr lang="en-PH" sz="1600" dirty="0" err="1">
                <a:sym typeface="Wingdings" panose="05000000000000000000" pitchFamily="2" charset="2"/>
              </a:rPr>
              <a:t>na</a:t>
            </a:r>
            <a:r>
              <a:rPr lang="en-PH" sz="1600" dirty="0">
                <a:sym typeface="Wingdings" panose="05000000000000000000" pitchFamily="2" charset="2"/>
              </a:rPr>
              <a:t> </a:t>
            </a:r>
            <a:r>
              <a:rPr lang="en-PH" sz="1600" dirty="0" err="1">
                <a:sym typeface="Wingdings" panose="05000000000000000000" pitchFamily="2" charset="2"/>
              </a:rPr>
              <a:t>kapag</a:t>
            </a:r>
            <a:r>
              <a:rPr lang="en-PH" sz="1600" dirty="0">
                <a:sym typeface="Wingdings" panose="05000000000000000000" pitchFamily="2" charset="2"/>
              </a:rPr>
              <a:t> di </a:t>
            </a:r>
            <a:r>
              <a:rPr lang="en-PH" sz="1600" dirty="0" err="1">
                <a:sym typeface="Wingdings" panose="05000000000000000000" pitchFamily="2" charset="2"/>
              </a:rPr>
              <a:t>mo</a:t>
            </a:r>
            <a:r>
              <a:rPr lang="en-PH" sz="1600" dirty="0">
                <a:sym typeface="Wingdings" panose="05000000000000000000" pitchFamily="2" charset="2"/>
              </a:rPr>
              <a:t> ko </a:t>
            </a:r>
            <a:r>
              <a:rPr lang="en-PH" sz="1600" dirty="0" err="1">
                <a:sym typeface="Wingdings" panose="05000000000000000000" pitchFamily="2" charset="2"/>
              </a:rPr>
              <a:t>iniiwan</a:t>
            </a:r>
            <a:r>
              <a:rPr lang="en-PH" sz="1600" dirty="0">
                <a:sym typeface="Wingdings" panose="05000000000000000000" pitchFamily="2" charset="2"/>
              </a:rPr>
              <a:t> at </a:t>
            </a:r>
            <a:r>
              <a:rPr lang="en-PH" sz="1600" dirty="0" err="1">
                <a:sym typeface="Wingdings" panose="05000000000000000000" pitchFamily="2" charset="2"/>
              </a:rPr>
              <a:t>tinutulugan</a:t>
            </a:r>
            <a:r>
              <a:rPr lang="en-PH" sz="1600" dirty="0">
                <a:sym typeface="Wingdings" panose="05000000000000000000" pitchFamily="2" charset="2"/>
              </a:rPr>
              <a:t> </a:t>
            </a:r>
            <a:r>
              <a:rPr lang="en-PH" sz="1600" dirty="0" err="1">
                <a:sym typeface="Wingdings" panose="05000000000000000000" pitchFamily="2" charset="2"/>
              </a:rPr>
              <a:t>hangga’t</a:t>
            </a:r>
            <a:r>
              <a:rPr lang="en-PH" sz="1600" dirty="0">
                <a:sym typeface="Wingdings" panose="05000000000000000000" pitchFamily="2" charset="2"/>
              </a:rPr>
              <a:t> di ka sure </a:t>
            </a:r>
            <a:r>
              <a:rPr lang="en-PH" sz="1600" dirty="0" err="1">
                <a:sym typeface="Wingdings" panose="05000000000000000000" pitchFamily="2" charset="2"/>
              </a:rPr>
              <a:t>na</a:t>
            </a:r>
            <a:r>
              <a:rPr lang="en-PH" sz="1600" dirty="0">
                <a:sym typeface="Wingdings" panose="05000000000000000000" pitchFamily="2" charset="2"/>
              </a:rPr>
              <a:t> okay </a:t>
            </a:r>
            <a:r>
              <a:rPr lang="en-PH" sz="1600" dirty="0" err="1">
                <a:sym typeface="Wingdings" panose="05000000000000000000" pitchFamily="2" charset="2"/>
              </a:rPr>
              <a:t>na</a:t>
            </a:r>
            <a:r>
              <a:rPr lang="en-PH" sz="1600" dirty="0">
                <a:sym typeface="Wingdings" panose="05000000000000000000" pitchFamily="2" charset="2"/>
              </a:rPr>
              <a:t> </a:t>
            </a:r>
            <a:r>
              <a:rPr lang="en-PH" sz="1600" dirty="0" err="1">
                <a:sym typeface="Wingdings" panose="05000000000000000000" pitchFamily="2" charset="2"/>
              </a:rPr>
              <a:t>ako</a:t>
            </a:r>
            <a:r>
              <a:rPr lang="en-PH" sz="1600" dirty="0">
                <a:sym typeface="Wingdings" panose="05000000000000000000" pitchFamily="2" charset="2"/>
              </a:rPr>
              <a:t>. Thank you so much. I appreciate that ;((</a:t>
            </a:r>
            <a:endParaRPr sz="1600" dirty="0"/>
          </a:p>
        </p:txBody>
      </p:sp>
      <p:sp>
        <p:nvSpPr>
          <p:cNvPr id="240" name="Google Shape;240;p36"/>
          <p:cNvSpPr txBox="1">
            <a:spLocks noGrp="1"/>
          </p:cNvSpPr>
          <p:nvPr>
            <p:ph type="title"/>
          </p:nvPr>
        </p:nvSpPr>
        <p:spPr>
          <a:xfrm>
            <a:off x="0" y="1066830"/>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2400" dirty="0" err="1"/>
              <a:t>Nandiyan</a:t>
            </a:r>
            <a:r>
              <a:rPr lang="en-PH" sz="2400" dirty="0"/>
              <a:t> ka </a:t>
            </a:r>
            <a:r>
              <a:rPr lang="en-PH" sz="2400" dirty="0" err="1"/>
              <a:t>lang</a:t>
            </a:r>
            <a:r>
              <a:rPr lang="en-PH" sz="2400" dirty="0"/>
              <a:t> even at my lowest times</a:t>
            </a:r>
            <a:endParaRPr sz="2400" dirty="0"/>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32</a:t>
            </a:fld>
            <a:endParaRPr/>
          </a:p>
        </p:txBody>
      </p:sp>
    </p:spTree>
    <p:extLst>
      <p:ext uri="{BB962C8B-B14F-4D97-AF65-F5344CB8AC3E}">
        <p14:creationId xmlns:p14="http://schemas.microsoft.com/office/powerpoint/2010/main" val="3496693552"/>
      </p:ext>
    </p:extLst>
  </p:cSld>
  <p:clrMapOvr>
    <a:masterClrMapping/>
  </p:clrMapOvr>
  <mc:AlternateContent xmlns:mc="http://schemas.openxmlformats.org/markup-compatibility/2006">
    <mc:Choice xmlns:p14="http://schemas.microsoft.com/office/powerpoint/2010/main" Requires="p14">
      <p:transition spd="slow" p14:dur="2000" advTm="5333"/>
    </mc:Choice>
    <mc:Fallback>
      <p:transition spd="slow" advTm="5333"/>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2257031"/>
            <a:ext cx="5877000" cy="28864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1600" dirty="0"/>
              <a:t>Thank you for reminding me </a:t>
            </a:r>
            <a:r>
              <a:rPr lang="en-PH" sz="1600" dirty="0" err="1"/>
              <a:t>na</a:t>
            </a:r>
            <a:r>
              <a:rPr lang="en-PH" sz="1600" dirty="0"/>
              <a:t> </a:t>
            </a:r>
            <a:r>
              <a:rPr lang="en-PH" sz="1600" dirty="0" err="1"/>
              <a:t>ingatan</a:t>
            </a:r>
            <a:r>
              <a:rPr lang="en-PH" sz="1600" dirty="0"/>
              <a:t> </a:t>
            </a:r>
            <a:r>
              <a:rPr lang="en-PH" sz="1600" dirty="0" err="1"/>
              <a:t>sarili</a:t>
            </a:r>
            <a:r>
              <a:rPr lang="en-PH" sz="1600" dirty="0"/>
              <a:t> ko I love you and </a:t>
            </a:r>
            <a:r>
              <a:rPr lang="en-PH" sz="1600" dirty="0" err="1"/>
              <a:t>sa</a:t>
            </a:r>
            <a:r>
              <a:rPr lang="en-PH" sz="1600" dirty="0"/>
              <a:t> </a:t>
            </a:r>
            <a:r>
              <a:rPr lang="en-PH" sz="1600" dirty="0" err="1"/>
              <a:t>lahat</a:t>
            </a:r>
            <a:r>
              <a:rPr lang="en-PH" sz="1600" dirty="0"/>
              <a:t> ng </a:t>
            </a:r>
            <a:r>
              <a:rPr lang="en-PH" sz="1600" dirty="0" err="1"/>
              <a:t>tulong</a:t>
            </a:r>
            <a:r>
              <a:rPr lang="en-PH" sz="1600" dirty="0"/>
              <a:t> </a:t>
            </a:r>
            <a:r>
              <a:rPr lang="en-PH" sz="1600" dirty="0" err="1"/>
              <a:t>na</a:t>
            </a:r>
            <a:r>
              <a:rPr lang="en-PH" sz="1600" dirty="0"/>
              <a:t> </a:t>
            </a:r>
            <a:r>
              <a:rPr lang="en-PH" sz="1600" dirty="0" err="1"/>
              <a:t>nagawa</a:t>
            </a:r>
            <a:r>
              <a:rPr lang="en-PH" sz="1600" dirty="0"/>
              <a:t> </a:t>
            </a:r>
            <a:r>
              <a:rPr lang="en-PH" sz="1600" dirty="0" err="1"/>
              <a:t>mo</a:t>
            </a:r>
            <a:r>
              <a:rPr lang="en-PH" sz="1600" dirty="0"/>
              <a:t> for me :&gt;&gt;&gt; </a:t>
            </a:r>
            <a:r>
              <a:rPr lang="en-PH" sz="1600" dirty="0" err="1"/>
              <a:t>na</a:t>
            </a:r>
            <a:r>
              <a:rPr lang="en-PH" sz="1600" dirty="0"/>
              <a:t> </a:t>
            </a:r>
            <a:r>
              <a:rPr lang="en-PH" sz="1600" dirty="0" err="1"/>
              <a:t>kahit</a:t>
            </a:r>
            <a:r>
              <a:rPr lang="en-PH" sz="1600" dirty="0"/>
              <a:t> </a:t>
            </a:r>
            <a:r>
              <a:rPr lang="en-PH" sz="1600" dirty="0" err="1"/>
              <a:t>minsan</a:t>
            </a:r>
            <a:r>
              <a:rPr lang="en-PH" sz="1600" dirty="0"/>
              <a:t> di ko </a:t>
            </a:r>
            <a:r>
              <a:rPr lang="en-PH" sz="1600" dirty="0" err="1"/>
              <a:t>narerealize</a:t>
            </a:r>
            <a:r>
              <a:rPr lang="en-PH" sz="1600" dirty="0"/>
              <a:t> </a:t>
            </a:r>
            <a:r>
              <a:rPr lang="en-PH" sz="1600" dirty="0" err="1"/>
              <a:t>na</a:t>
            </a:r>
            <a:r>
              <a:rPr lang="en-PH" sz="1600" dirty="0"/>
              <a:t> </a:t>
            </a:r>
            <a:r>
              <a:rPr lang="en-PH" sz="1600" dirty="0" err="1"/>
              <a:t>nabibigay</a:t>
            </a:r>
            <a:r>
              <a:rPr lang="en-PH" sz="1600" dirty="0"/>
              <a:t> </a:t>
            </a:r>
            <a:r>
              <a:rPr lang="en-PH" sz="1600" dirty="0" err="1"/>
              <a:t>mo</a:t>
            </a:r>
            <a:r>
              <a:rPr lang="en-PH" sz="1600" dirty="0"/>
              <a:t> thank you po so much </a:t>
            </a:r>
            <a:r>
              <a:rPr lang="en-PH" sz="1600" dirty="0" err="1"/>
              <a:t>hhehe</a:t>
            </a:r>
            <a:endParaRPr sz="1600" dirty="0"/>
          </a:p>
        </p:txBody>
      </p:sp>
      <p:sp>
        <p:nvSpPr>
          <p:cNvPr id="240" name="Google Shape;240;p36"/>
          <p:cNvSpPr txBox="1">
            <a:spLocks noGrp="1"/>
          </p:cNvSpPr>
          <p:nvPr>
            <p:ph type="title"/>
          </p:nvPr>
        </p:nvSpPr>
        <p:spPr>
          <a:xfrm>
            <a:off x="0" y="1066830"/>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2400" dirty="0"/>
              <a:t>You always care</a:t>
            </a:r>
            <a:endParaRPr sz="2400" dirty="0"/>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33</a:t>
            </a:fld>
            <a:endParaRPr/>
          </a:p>
        </p:txBody>
      </p:sp>
    </p:spTree>
    <p:extLst>
      <p:ext uri="{BB962C8B-B14F-4D97-AF65-F5344CB8AC3E}">
        <p14:creationId xmlns:p14="http://schemas.microsoft.com/office/powerpoint/2010/main" val="1285833524"/>
      </p:ext>
    </p:extLst>
  </p:cSld>
  <p:clrMapOvr>
    <a:masterClrMapping/>
  </p:clrMapOvr>
  <mc:AlternateContent xmlns:mc="http://schemas.openxmlformats.org/markup-compatibility/2006">
    <mc:Choice xmlns:p14="http://schemas.microsoft.com/office/powerpoint/2010/main" Requires="p14">
      <p:transition spd="slow" p14:dur="2000" advTm="5077"/>
    </mc:Choice>
    <mc:Fallback>
      <p:transition spd="slow" advTm="507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2257031"/>
            <a:ext cx="5877000" cy="28864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1600" dirty="0"/>
              <a:t>Hindi </a:t>
            </a:r>
            <a:r>
              <a:rPr lang="en-PH" sz="1600" dirty="0" err="1"/>
              <a:t>mo</a:t>
            </a:r>
            <a:r>
              <a:rPr lang="en-PH" sz="1600" dirty="0"/>
              <a:t> ko </a:t>
            </a:r>
            <a:r>
              <a:rPr lang="en-PH" sz="1600" dirty="0" err="1"/>
              <a:t>iniiwan</a:t>
            </a:r>
            <a:r>
              <a:rPr lang="en-PH" sz="1600" dirty="0"/>
              <a:t> </a:t>
            </a:r>
            <a:r>
              <a:rPr lang="en-PH" sz="1600" dirty="0" err="1"/>
              <a:t>kahit</a:t>
            </a:r>
            <a:r>
              <a:rPr lang="en-PH" sz="1600" dirty="0"/>
              <a:t> </a:t>
            </a:r>
            <a:r>
              <a:rPr lang="en-PH" sz="1600" dirty="0" err="1"/>
              <a:t>anong</a:t>
            </a:r>
            <a:r>
              <a:rPr lang="en-PH" sz="1600" dirty="0"/>
              <a:t> mood ko ;( and </a:t>
            </a:r>
            <a:r>
              <a:rPr lang="en-PH" sz="1600" dirty="0" err="1"/>
              <a:t>kapag</a:t>
            </a:r>
            <a:r>
              <a:rPr lang="en-PH" sz="1600" dirty="0"/>
              <a:t> </a:t>
            </a:r>
            <a:r>
              <a:rPr lang="en-PH" sz="1600" dirty="0" err="1"/>
              <a:t>binibwisit</a:t>
            </a:r>
            <a:r>
              <a:rPr lang="en-PH" sz="1600" dirty="0"/>
              <a:t> </a:t>
            </a:r>
            <a:r>
              <a:rPr lang="en-PH" sz="1600" dirty="0" err="1"/>
              <a:t>kita</a:t>
            </a:r>
            <a:r>
              <a:rPr lang="en-PH" sz="1600" dirty="0"/>
              <a:t> </a:t>
            </a:r>
            <a:r>
              <a:rPr lang="en-PH" sz="1600" dirty="0" err="1"/>
              <a:t>hehehe</a:t>
            </a:r>
            <a:r>
              <a:rPr lang="en-PH" sz="1600" dirty="0"/>
              <a:t> </a:t>
            </a:r>
            <a:r>
              <a:rPr lang="en-PH" sz="1600" dirty="0" err="1"/>
              <a:t>naaalala</a:t>
            </a:r>
            <a:r>
              <a:rPr lang="en-PH" sz="1600" dirty="0"/>
              <a:t> ko po </a:t>
            </a:r>
            <a:r>
              <a:rPr lang="en-PH" sz="1600" dirty="0" err="1"/>
              <a:t>yung</a:t>
            </a:r>
            <a:r>
              <a:rPr lang="en-PH" sz="1600" dirty="0"/>
              <a:t> </a:t>
            </a:r>
            <a:r>
              <a:rPr lang="en-PH" sz="1600" dirty="0" err="1"/>
              <a:t>mukha</a:t>
            </a:r>
            <a:r>
              <a:rPr lang="en-PH" sz="1600" dirty="0"/>
              <a:t> </a:t>
            </a:r>
            <a:r>
              <a:rPr lang="en-PH" sz="1600" dirty="0" err="1"/>
              <a:t>niyong</a:t>
            </a:r>
            <a:r>
              <a:rPr lang="en-PH" sz="1600" dirty="0"/>
              <a:t> </a:t>
            </a:r>
            <a:r>
              <a:rPr lang="en-PH" sz="1600" dirty="0" err="1"/>
              <a:t>naiinis</a:t>
            </a:r>
            <a:r>
              <a:rPr lang="en-PH" sz="1600" dirty="0"/>
              <a:t> ka </a:t>
            </a:r>
            <a:r>
              <a:rPr lang="en-PH" sz="1600" dirty="0" err="1"/>
              <a:t>na</a:t>
            </a:r>
            <a:r>
              <a:rPr lang="en-PH" sz="1600" dirty="0"/>
              <a:t> </a:t>
            </a:r>
            <a:r>
              <a:rPr lang="en-PH" sz="1600" dirty="0" err="1"/>
              <a:t>pero</a:t>
            </a:r>
            <a:r>
              <a:rPr lang="en-PH" sz="1600" dirty="0"/>
              <a:t> </a:t>
            </a:r>
            <a:r>
              <a:rPr lang="en-PH" sz="1600" dirty="0" err="1"/>
              <a:t>nakangiti</a:t>
            </a:r>
            <a:r>
              <a:rPr lang="en-PH" sz="1600" dirty="0"/>
              <a:t> ka pa den so cute </a:t>
            </a:r>
            <a:r>
              <a:rPr lang="en-PH" sz="1600" dirty="0" err="1"/>
              <a:t>hahahahaha</a:t>
            </a:r>
            <a:r>
              <a:rPr lang="en-PH" sz="1600" dirty="0"/>
              <a:t> thank you po </a:t>
            </a:r>
            <a:r>
              <a:rPr lang="en-PH" sz="1600" dirty="0" err="1"/>
              <a:t>sa</a:t>
            </a:r>
            <a:r>
              <a:rPr lang="en-PH" sz="1600" dirty="0"/>
              <a:t> patience </a:t>
            </a:r>
            <a:r>
              <a:rPr lang="en-PH" sz="1600" dirty="0" err="1"/>
              <a:t>saken</a:t>
            </a:r>
            <a:r>
              <a:rPr lang="en-PH" sz="1600" dirty="0"/>
              <a:t> ;(( </a:t>
            </a:r>
            <a:r>
              <a:rPr lang="en-PH" sz="1600" dirty="0" err="1"/>
              <a:t>tho</a:t>
            </a:r>
            <a:r>
              <a:rPr lang="en-PH" sz="1600" dirty="0"/>
              <a:t> ang </a:t>
            </a:r>
            <a:r>
              <a:rPr lang="en-PH" sz="1600" dirty="0" err="1"/>
              <a:t>mainitin</a:t>
            </a:r>
            <a:r>
              <a:rPr lang="en-PH" sz="1600" dirty="0"/>
              <a:t> po ng </a:t>
            </a:r>
            <a:r>
              <a:rPr lang="en-PH" sz="1600" dirty="0" err="1"/>
              <a:t>ulo</a:t>
            </a:r>
            <a:r>
              <a:rPr lang="en-PH" sz="1600" dirty="0"/>
              <a:t> </a:t>
            </a:r>
            <a:r>
              <a:rPr lang="en-PH" sz="1600" dirty="0" err="1"/>
              <a:t>niyo</a:t>
            </a:r>
            <a:r>
              <a:rPr lang="en-PH" sz="1600" dirty="0"/>
              <a:t> </a:t>
            </a:r>
            <a:r>
              <a:rPr lang="en-PH" sz="1600" dirty="0" err="1"/>
              <a:t>minsan</a:t>
            </a:r>
            <a:r>
              <a:rPr lang="en-PH" sz="1600" dirty="0"/>
              <a:t> and </a:t>
            </a:r>
            <a:r>
              <a:rPr lang="en-PH" sz="1600" dirty="0" err="1"/>
              <a:t>nagagalet</a:t>
            </a:r>
            <a:r>
              <a:rPr lang="en-PH" sz="1600" dirty="0"/>
              <a:t> ka </a:t>
            </a:r>
            <a:r>
              <a:rPr lang="en-PH" sz="1600" dirty="0" err="1"/>
              <a:t>kagad</a:t>
            </a:r>
            <a:r>
              <a:rPr lang="en-PH" sz="1600" dirty="0"/>
              <a:t> </a:t>
            </a:r>
            <a:r>
              <a:rPr lang="en-PH" sz="1600" dirty="0" err="1"/>
              <a:t>saken</a:t>
            </a:r>
            <a:r>
              <a:rPr lang="en-PH" sz="1600" dirty="0"/>
              <a:t> sorry po</a:t>
            </a:r>
            <a:endParaRPr sz="1600" dirty="0"/>
          </a:p>
        </p:txBody>
      </p:sp>
      <p:sp>
        <p:nvSpPr>
          <p:cNvPr id="240" name="Google Shape;240;p36"/>
          <p:cNvSpPr txBox="1">
            <a:spLocks noGrp="1"/>
          </p:cNvSpPr>
          <p:nvPr>
            <p:ph type="title"/>
          </p:nvPr>
        </p:nvSpPr>
        <p:spPr>
          <a:xfrm>
            <a:off x="0" y="1066830"/>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2400" dirty="0" err="1"/>
              <a:t>Sobrang</a:t>
            </a:r>
            <a:r>
              <a:rPr lang="en-PH" sz="2400" dirty="0"/>
              <a:t> patient </a:t>
            </a:r>
            <a:r>
              <a:rPr lang="en-PH" sz="2400" dirty="0" err="1"/>
              <a:t>mo</a:t>
            </a:r>
            <a:r>
              <a:rPr lang="en-PH" sz="2400" dirty="0"/>
              <a:t> </a:t>
            </a:r>
            <a:r>
              <a:rPr lang="en-PH" sz="2400" dirty="0">
                <a:sym typeface="Wingdings" panose="05000000000000000000" pitchFamily="2" charset="2"/>
              </a:rPr>
              <a:t>;((</a:t>
            </a:r>
            <a:endParaRPr sz="2400" dirty="0"/>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34</a:t>
            </a:fld>
            <a:endParaRPr/>
          </a:p>
        </p:txBody>
      </p:sp>
    </p:spTree>
    <p:extLst>
      <p:ext uri="{BB962C8B-B14F-4D97-AF65-F5344CB8AC3E}">
        <p14:creationId xmlns:p14="http://schemas.microsoft.com/office/powerpoint/2010/main" val="1278360929"/>
      </p:ext>
    </p:extLst>
  </p:cSld>
  <p:clrMapOvr>
    <a:masterClrMapping/>
  </p:clrMapOvr>
  <mc:AlternateContent xmlns:mc="http://schemas.openxmlformats.org/markup-compatibility/2006">
    <mc:Choice xmlns:p14="http://schemas.microsoft.com/office/powerpoint/2010/main" Requires="p14">
      <p:transition spd="slow" p14:dur="2000" advTm="8158"/>
    </mc:Choice>
    <mc:Fallback>
      <p:transition spd="slow" advTm="8158"/>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2257031"/>
            <a:ext cx="5877000" cy="288646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1600" dirty="0" err="1"/>
              <a:t>Hehehe</a:t>
            </a:r>
            <a:r>
              <a:rPr lang="en-PH" sz="1600" dirty="0"/>
              <a:t> </a:t>
            </a:r>
            <a:r>
              <a:rPr lang="en-PH" sz="1600" dirty="0" err="1"/>
              <a:t>napansin</a:t>
            </a:r>
            <a:r>
              <a:rPr lang="en-PH" sz="1600" dirty="0"/>
              <a:t> ko to </a:t>
            </a:r>
            <a:r>
              <a:rPr lang="en-PH" sz="1600" dirty="0" err="1"/>
              <a:t>sayo</a:t>
            </a:r>
            <a:r>
              <a:rPr lang="en-PH" sz="1600" dirty="0"/>
              <a:t> </a:t>
            </a:r>
            <a:r>
              <a:rPr lang="en-PH" sz="1600" dirty="0" err="1"/>
              <a:t>na</a:t>
            </a:r>
            <a:r>
              <a:rPr lang="en-PH" sz="1600" dirty="0"/>
              <a:t> willing ka </a:t>
            </a:r>
            <a:r>
              <a:rPr lang="en-PH" sz="1600" dirty="0" err="1"/>
              <a:t>lagi</a:t>
            </a:r>
            <a:r>
              <a:rPr lang="en-PH" sz="1600" dirty="0"/>
              <a:t> </a:t>
            </a:r>
            <a:r>
              <a:rPr lang="en-PH" sz="1600" dirty="0" err="1"/>
              <a:t>magadjust</a:t>
            </a:r>
            <a:r>
              <a:rPr lang="en-PH" sz="1600" dirty="0"/>
              <a:t> for us ;(( </a:t>
            </a:r>
            <a:r>
              <a:rPr lang="en-PH" sz="1600" dirty="0" err="1"/>
              <a:t>anddd</a:t>
            </a:r>
            <a:r>
              <a:rPr lang="en-PH" sz="1600" dirty="0"/>
              <a:t> you always try 2 get a little better each day ;(</a:t>
            </a:r>
            <a:endParaRPr sz="1600" dirty="0"/>
          </a:p>
        </p:txBody>
      </p:sp>
      <p:sp>
        <p:nvSpPr>
          <p:cNvPr id="240" name="Google Shape;240;p36"/>
          <p:cNvSpPr txBox="1">
            <a:spLocks noGrp="1"/>
          </p:cNvSpPr>
          <p:nvPr>
            <p:ph type="title"/>
          </p:nvPr>
        </p:nvSpPr>
        <p:spPr>
          <a:xfrm>
            <a:off x="0" y="1066830"/>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2400" dirty="0"/>
              <a:t>Willing to adjust </a:t>
            </a:r>
            <a:r>
              <a:rPr lang="en-PH" sz="2400" dirty="0" err="1"/>
              <a:t>sa</a:t>
            </a:r>
            <a:r>
              <a:rPr lang="en-PH" sz="2400" dirty="0"/>
              <a:t> tings </a:t>
            </a:r>
            <a:r>
              <a:rPr lang="en-PH" sz="2400" dirty="0" err="1"/>
              <a:t>tings</a:t>
            </a:r>
            <a:endParaRPr sz="2400" dirty="0"/>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35</a:t>
            </a:fld>
            <a:endParaRPr/>
          </a:p>
        </p:txBody>
      </p:sp>
    </p:spTree>
    <p:extLst>
      <p:ext uri="{BB962C8B-B14F-4D97-AF65-F5344CB8AC3E}">
        <p14:creationId xmlns:p14="http://schemas.microsoft.com/office/powerpoint/2010/main" val="1200982864"/>
      </p:ext>
    </p:extLst>
  </p:cSld>
  <p:clrMapOvr>
    <a:masterClrMapping/>
  </p:clrMapOvr>
  <mc:AlternateContent xmlns:mc="http://schemas.openxmlformats.org/markup-compatibility/2006">
    <mc:Choice xmlns:p14="http://schemas.microsoft.com/office/powerpoint/2010/main" Requires="p14">
      <p:transition spd="slow" p14:dur="2000" advTm="5288"/>
    </mc:Choice>
    <mc:Fallback>
      <p:transition spd="slow" advTm="528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body" idx="1"/>
          </p:nvPr>
        </p:nvSpPr>
        <p:spPr>
          <a:xfrm>
            <a:off x="1454050" y="1904925"/>
            <a:ext cx="5877000" cy="2502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PH" sz="2400" dirty="0"/>
              <a:t>Idk di ko </a:t>
            </a:r>
            <a:r>
              <a:rPr lang="en-PH" sz="2400" dirty="0" err="1"/>
              <a:t>na</a:t>
            </a:r>
            <a:r>
              <a:rPr lang="en-PH" sz="2400" dirty="0"/>
              <a:t> </a:t>
            </a:r>
            <a:r>
              <a:rPr lang="en-PH" sz="2400" dirty="0" err="1"/>
              <a:t>siguro</a:t>
            </a:r>
            <a:r>
              <a:rPr lang="en-PH" sz="2400" dirty="0"/>
              <a:t> </a:t>
            </a:r>
            <a:r>
              <a:rPr lang="en-PH" sz="2400" dirty="0" err="1"/>
              <a:t>kailangan</a:t>
            </a:r>
            <a:r>
              <a:rPr lang="en-PH" sz="2400" dirty="0"/>
              <a:t> </a:t>
            </a:r>
            <a:r>
              <a:rPr lang="en-PH" sz="2400" dirty="0" err="1"/>
              <a:t>isa-isahin</a:t>
            </a:r>
            <a:r>
              <a:rPr lang="en-PH" sz="2400" dirty="0"/>
              <a:t> because to be honest you are more than I could have asked for ;(( You will always be my baby and only baby except </a:t>
            </a:r>
            <a:r>
              <a:rPr lang="en-PH" sz="2400" dirty="0" err="1"/>
              <a:t>sa</a:t>
            </a:r>
            <a:r>
              <a:rPr lang="en-PH" sz="2400" dirty="0"/>
              <a:t> </a:t>
            </a:r>
            <a:r>
              <a:rPr lang="en-PH" sz="2400" dirty="0" err="1"/>
              <a:t>anak</a:t>
            </a:r>
            <a:r>
              <a:rPr lang="en-PH" sz="2400" dirty="0"/>
              <a:t> </a:t>
            </a:r>
            <a:r>
              <a:rPr lang="en-PH" sz="2400" dirty="0" err="1"/>
              <a:t>naten</a:t>
            </a:r>
            <a:r>
              <a:rPr lang="en-PH" sz="2400" dirty="0"/>
              <a:t> </a:t>
            </a:r>
            <a:r>
              <a:rPr lang="en-PH" sz="2400" dirty="0" err="1"/>
              <a:t>heheh</a:t>
            </a:r>
            <a:r>
              <a:rPr lang="en-PH" sz="2400" dirty="0"/>
              <a:t>.  I love you so much. &lt;3</a:t>
            </a:r>
            <a:endParaRPr sz="2400" dirty="0"/>
          </a:p>
        </p:txBody>
      </p:sp>
      <p:sp>
        <p:nvSpPr>
          <p:cNvPr id="240" name="Google Shape;240;p36"/>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PH" sz="2400" dirty="0"/>
              <a:t>You’re the best.</a:t>
            </a:r>
            <a:endParaRPr sz="2400" dirty="0"/>
          </a:p>
        </p:txBody>
      </p:sp>
      <p:sp>
        <p:nvSpPr>
          <p:cNvPr id="241" name="Google Shape;241;p36"/>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36</a:t>
            </a:fld>
            <a:endParaRPr/>
          </a:p>
        </p:txBody>
      </p:sp>
    </p:spTree>
    <p:extLst>
      <p:ext uri="{BB962C8B-B14F-4D97-AF65-F5344CB8AC3E}">
        <p14:creationId xmlns:p14="http://schemas.microsoft.com/office/powerpoint/2010/main" val="3296073043"/>
      </p:ext>
    </p:extLst>
  </p:cSld>
  <p:clrMapOvr>
    <a:masterClrMapping/>
  </p:clrMapOvr>
  <mc:AlternateContent xmlns:mc="http://schemas.openxmlformats.org/markup-compatibility/2006">
    <mc:Choice xmlns:p14="http://schemas.microsoft.com/office/powerpoint/2010/main" Requires="p14">
      <p:transition spd="slow" p14:dur="2000" advTm="8635"/>
    </mc:Choice>
    <mc:Fallback>
      <p:transition spd="slow" advTm="863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7"/>
          <p:cNvSpPr txBox="1">
            <a:spLocks noGrp="1"/>
          </p:cNvSpPr>
          <p:nvPr>
            <p:ph type="title" idx="4"/>
          </p:nvPr>
        </p:nvSpPr>
        <p:spPr>
          <a:xfrm>
            <a:off x="-11850" y="927075"/>
            <a:ext cx="91440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2400"/>
              <a:t>Maybe you need to divide the content</a:t>
            </a:r>
            <a:endParaRPr sz="2400"/>
          </a:p>
        </p:txBody>
      </p:sp>
      <p:sp>
        <p:nvSpPr>
          <p:cNvPr id="247" name="Google Shape;247;p37"/>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37</a:t>
            </a:fld>
            <a:endParaRPr sz="1200">
              <a:solidFill>
                <a:srgbClr val="CCCCCC"/>
              </a:solidFill>
              <a:latin typeface="Arvo"/>
              <a:ea typeface="Arvo"/>
              <a:cs typeface="Arvo"/>
              <a:sym typeface="Arvo"/>
            </a:endParaRPr>
          </a:p>
        </p:txBody>
      </p:sp>
      <p:cxnSp>
        <p:nvCxnSpPr>
          <p:cNvPr id="248" name="Google Shape;248;p37"/>
          <p:cNvCxnSpPr/>
          <p:nvPr/>
        </p:nvCxnSpPr>
        <p:spPr>
          <a:xfrm>
            <a:off x="4550550" y="1941425"/>
            <a:ext cx="0" cy="1927500"/>
          </a:xfrm>
          <a:prstGeom prst="straightConnector1">
            <a:avLst/>
          </a:prstGeom>
          <a:noFill/>
          <a:ln w="38100" cap="flat" cmpd="sng">
            <a:solidFill>
              <a:schemeClr val="accent1"/>
            </a:solidFill>
            <a:prstDash val="solid"/>
            <a:round/>
            <a:headEnd type="none" w="med" len="med"/>
            <a:tailEnd type="none" w="med" len="med"/>
          </a:ln>
        </p:spPr>
      </p:cxnSp>
      <p:sp>
        <p:nvSpPr>
          <p:cNvPr id="249" name="Google Shape;249;p37"/>
          <p:cNvSpPr txBox="1">
            <a:spLocks noGrp="1"/>
          </p:cNvSpPr>
          <p:nvPr>
            <p:ph type="ctrTitle"/>
          </p:nvPr>
        </p:nvSpPr>
        <p:spPr>
          <a:xfrm>
            <a:off x="111322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b="0">
                <a:latin typeface="Ubuntu Medium"/>
                <a:ea typeface="Ubuntu Medium"/>
                <a:cs typeface="Ubuntu Medium"/>
                <a:sym typeface="Ubuntu Medium"/>
              </a:rPr>
              <a:t>MERCURY</a:t>
            </a:r>
            <a:endParaRPr/>
          </a:p>
        </p:txBody>
      </p:sp>
      <p:sp>
        <p:nvSpPr>
          <p:cNvPr id="250" name="Google Shape;250;p37"/>
          <p:cNvSpPr txBox="1">
            <a:spLocks noGrp="1"/>
          </p:cNvSpPr>
          <p:nvPr>
            <p:ph type="subTitle" idx="1"/>
          </p:nvPr>
        </p:nvSpPr>
        <p:spPr>
          <a:xfrm>
            <a:off x="111322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Mercury is the closest planet to the Sun and the smallest one in the Solar System—it’s only a bit larger than our Moon. The planet’s name has nothing to do with the liquid metal since it was named after the Roman messenger god, Mercury</a:t>
            </a:r>
            <a:endParaRPr/>
          </a:p>
        </p:txBody>
      </p:sp>
      <p:sp>
        <p:nvSpPr>
          <p:cNvPr id="251" name="Google Shape;251;p37"/>
          <p:cNvSpPr txBox="1">
            <a:spLocks noGrp="1"/>
          </p:cNvSpPr>
          <p:nvPr>
            <p:ph type="ctrTitle" idx="2"/>
          </p:nvPr>
        </p:nvSpPr>
        <p:spPr>
          <a:xfrm>
            <a:off x="4818378" y="1571550"/>
            <a:ext cx="31695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a:t>VENUS</a:t>
            </a:r>
            <a:endParaRPr/>
          </a:p>
        </p:txBody>
      </p:sp>
      <p:sp>
        <p:nvSpPr>
          <p:cNvPr id="252" name="Google Shape;252;p37"/>
          <p:cNvSpPr txBox="1">
            <a:spLocks noGrp="1"/>
          </p:cNvSpPr>
          <p:nvPr>
            <p:ph type="subTitle" idx="3"/>
          </p:nvPr>
        </p:nvSpPr>
        <p:spPr>
          <a:xfrm>
            <a:off x="4818375" y="2177000"/>
            <a:ext cx="3101400" cy="2122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a:t>Venus has a beautiful name and is the second planet from the Sun. It’s terribly hot—even hotter than Mercury—and its atmosphere is extremely poisonous. It’s the second-brightest natural object in the night sky after the Moon</a:t>
            </a:r>
            <a:endParaRPr/>
          </a:p>
        </p:txBody>
      </p:sp>
    </p:spTree>
  </p:cSld>
  <p:clrMapOvr>
    <a:masterClrMapping/>
  </p:clrMapOvr>
  <mc:AlternateContent xmlns:mc="http://schemas.openxmlformats.org/markup-compatibility/2006">
    <mc:Choice xmlns:p14="http://schemas.microsoft.com/office/powerpoint/2010/main" Requires="p14">
      <p:transition spd="slow" p14:dur="2000" advTm="2387"/>
    </mc:Choice>
    <mc:Fallback>
      <p:transition spd="slow" advTm="238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0"/>
        <p:cNvGrpSpPr/>
        <p:nvPr/>
      </p:nvGrpSpPr>
      <p:grpSpPr>
        <a:xfrm>
          <a:off x="0" y="0"/>
          <a:ext cx="0" cy="0"/>
          <a:chOff x="0" y="0"/>
          <a:chExt cx="0" cy="0"/>
        </a:xfrm>
      </p:grpSpPr>
      <p:sp>
        <p:nvSpPr>
          <p:cNvPr id="911" name="Google Shape;911;p59"/>
          <p:cNvSpPr/>
          <p:nvPr/>
        </p:nvSpPr>
        <p:spPr>
          <a:xfrm>
            <a:off x="676300" y="321200"/>
            <a:ext cx="78489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59"/>
          <p:cNvSpPr/>
          <p:nvPr/>
        </p:nvSpPr>
        <p:spPr>
          <a:xfrm>
            <a:off x="676300" y="321200"/>
            <a:ext cx="2029200" cy="444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9"/>
          <p:cNvSpPr txBox="1">
            <a:spLocks noGrp="1"/>
          </p:cNvSpPr>
          <p:nvPr>
            <p:ph type="body" idx="4294967295"/>
          </p:nvPr>
        </p:nvSpPr>
        <p:spPr>
          <a:xfrm>
            <a:off x="2705500" y="2953800"/>
            <a:ext cx="3790500" cy="60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PH" sz="1200" dirty="0">
                <a:solidFill>
                  <a:schemeClr val="dk1"/>
                </a:solidFill>
              </a:rPr>
              <a:t>Sorry if </a:t>
            </a:r>
            <a:r>
              <a:rPr lang="en-PH" sz="1200" dirty="0" err="1">
                <a:solidFill>
                  <a:schemeClr val="dk1"/>
                </a:solidFill>
              </a:rPr>
              <a:t>halatang</a:t>
            </a:r>
            <a:r>
              <a:rPr lang="en-PH" sz="1200" dirty="0">
                <a:solidFill>
                  <a:schemeClr val="dk1"/>
                </a:solidFill>
              </a:rPr>
              <a:t> </a:t>
            </a:r>
            <a:r>
              <a:rPr lang="en-PH" sz="1200" dirty="0" err="1">
                <a:solidFill>
                  <a:schemeClr val="dk1"/>
                </a:solidFill>
              </a:rPr>
              <a:t>hapit</a:t>
            </a:r>
            <a:r>
              <a:rPr lang="en-PH" sz="1200" dirty="0">
                <a:solidFill>
                  <a:schemeClr val="dk1"/>
                </a:solidFill>
              </a:rPr>
              <a:t> </a:t>
            </a:r>
            <a:r>
              <a:rPr lang="en-PH" sz="1200" dirty="0" err="1">
                <a:solidFill>
                  <a:schemeClr val="dk1"/>
                </a:solidFill>
              </a:rPr>
              <a:t>huhuhuhuhuhuhuhuhuu</a:t>
            </a:r>
            <a:r>
              <a:rPr lang="en-PH" sz="1200" dirty="0">
                <a:solidFill>
                  <a:schemeClr val="dk1"/>
                </a:solidFill>
              </a:rPr>
              <a:t> mahal </a:t>
            </a:r>
            <a:r>
              <a:rPr lang="en-PH" sz="1200" dirty="0" err="1">
                <a:solidFill>
                  <a:schemeClr val="dk1"/>
                </a:solidFill>
              </a:rPr>
              <a:t>na</a:t>
            </a:r>
            <a:r>
              <a:rPr lang="en-PH" sz="1200" dirty="0">
                <a:solidFill>
                  <a:schemeClr val="dk1"/>
                </a:solidFill>
              </a:rPr>
              <a:t> mahal </a:t>
            </a:r>
            <a:r>
              <a:rPr lang="en-PH" sz="1200" dirty="0" err="1">
                <a:solidFill>
                  <a:schemeClr val="dk1"/>
                </a:solidFill>
              </a:rPr>
              <a:t>kita</a:t>
            </a:r>
            <a:r>
              <a:rPr lang="en-PH" sz="1200" dirty="0">
                <a:solidFill>
                  <a:schemeClr val="dk1"/>
                </a:solidFill>
              </a:rPr>
              <a:t> ;((((((((((</a:t>
            </a:r>
            <a:endParaRPr sz="1200" dirty="0">
              <a:solidFill>
                <a:schemeClr val="dk1"/>
              </a:solidFill>
            </a:endParaRPr>
          </a:p>
        </p:txBody>
      </p:sp>
      <p:sp>
        <p:nvSpPr>
          <p:cNvPr id="915" name="Google Shape;915;p59"/>
          <p:cNvSpPr txBox="1">
            <a:spLocks noGrp="1"/>
          </p:cNvSpPr>
          <p:nvPr>
            <p:ph type="sldNum" idx="4294967295"/>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38</a:t>
            </a:fld>
            <a:endParaRPr sz="1200">
              <a:solidFill>
                <a:srgbClr val="CCCCCC"/>
              </a:solidFill>
              <a:latin typeface="Arvo"/>
              <a:ea typeface="Arvo"/>
              <a:cs typeface="Arvo"/>
              <a:sym typeface="Arvo"/>
            </a:endParaRPr>
          </a:p>
        </p:txBody>
      </p:sp>
      <p:sp>
        <p:nvSpPr>
          <p:cNvPr id="916" name="Google Shape;916;p59"/>
          <p:cNvSpPr txBox="1">
            <a:spLocks noGrp="1"/>
          </p:cNvSpPr>
          <p:nvPr>
            <p:ph type="ctrTitle"/>
          </p:nvPr>
        </p:nvSpPr>
        <p:spPr>
          <a:xfrm>
            <a:off x="3094000" y="1515550"/>
            <a:ext cx="2955900" cy="8535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s" sz="3600" dirty="0"/>
              <a:t>T</a:t>
            </a:r>
            <a:r>
              <a:rPr lang="es" dirty="0"/>
              <a:t>hanks</a:t>
            </a:r>
            <a:r>
              <a:rPr lang="es" sz="3600" dirty="0"/>
              <a:t>!</a:t>
            </a:r>
            <a:endParaRPr i="1" dirty="0"/>
          </a:p>
        </p:txBody>
      </p:sp>
    </p:spTree>
  </p:cSld>
  <p:clrMapOvr>
    <a:masterClrMapping/>
  </p:clrMapOvr>
  <mc:AlternateContent xmlns:mc="http://schemas.openxmlformats.org/markup-compatibility/2006">
    <mc:Choice xmlns:p14="http://schemas.microsoft.com/office/powerpoint/2010/main" Requires="p14">
      <p:transition spd="slow" p14:dur="2000" advTm="2534"/>
    </mc:Choice>
    <mc:Fallback>
      <p:transition spd="slow" advTm="2534"/>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60"/>
          <p:cNvSpPr txBox="1">
            <a:spLocks noGrp="1"/>
          </p:cNvSpPr>
          <p:nvPr>
            <p:ph type="title"/>
          </p:nvPr>
        </p:nvSpPr>
        <p:spPr>
          <a:xfrm>
            <a:off x="2789300" y="596000"/>
            <a:ext cx="3498600" cy="513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Clr>
                <a:schemeClr val="dk1"/>
              </a:buClr>
              <a:buSzPts val="1100"/>
              <a:buFont typeface="Arial"/>
              <a:buNone/>
            </a:pPr>
            <a:r>
              <a:rPr lang="es" dirty="0"/>
              <a:t>References</a:t>
            </a:r>
            <a:endParaRPr dirty="0"/>
          </a:p>
        </p:txBody>
      </p:sp>
      <p:sp>
        <p:nvSpPr>
          <p:cNvPr id="922" name="Google Shape;922;p60"/>
          <p:cNvSpPr txBox="1">
            <a:spLocks noGrp="1"/>
          </p:cNvSpPr>
          <p:nvPr>
            <p:ph type="body" idx="1"/>
          </p:nvPr>
        </p:nvSpPr>
        <p:spPr>
          <a:xfrm>
            <a:off x="803100" y="1290375"/>
            <a:ext cx="7537800" cy="3150300"/>
          </a:xfrm>
          <a:prstGeom prst="rect">
            <a:avLst/>
          </a:prstGeom>
        </p:spPr>
        <p:txBody>
          <a:bodyPr spcFirstLastPara="1" wrap="square" lIns="91425" tIns="91425" rIns="91425" bIns="91425" anchor="t" anchorCtr="0">
            <a:noAutofit/>
          </a:bodyPr>
          <a:lstStyle/>
          <a:p>
            <a:pPr marL="0" lvl="0" indent="0" rtl="0">
              <a:spcBef>
                <a:spcPts val="600"/>
              </a:spcBef>
              <a:spcAft>
                <a:spcPts val="0"/>
              </a:spcAft>
              <a:buClr>
                <a:schemeClr val="dk1"/>
              </a:buClr>
              <a:buSzPts val="1100"/>
              <a:buFont typeface="Arial"/>
              <a:buNone/>
            </a:pPr>
            <a:r>
              <a:rPr lang="en-PH" sz="2400" dirty="0" err="1"/>
              <a:t>Puso</a:t>
            </a:r>
            <a:r>
              <a:rPr lang="en-PH" sz="2400" dirty="0"/>
              <a:t> at </a:t>
            </a:r>
            <a:r>
              <a:rPr lang="en-PH" sz="2400" dirty="0" err="1"/>
              <a:t>isip</a:t>
            </a:r>
            <a:r>
              <a:rPr lang="en-PH" sz="2400" dirty="0"/>
              <a:t> </a:t>
            </a:r>
            <a:r>
              <a:rPr lang="en-PH" sz="2400" dirty="0" err="1"/>
              <a:t>ni</a:t>
            </a:r>
            <a:r>
              <a:rPr lang="en-PH" sz="2400" dirty="0"/>
              <a:t> </a:t>
            </a:r>
            <a:r>
              <a:rPr lang="en-PH" sz="2400" dirty="0" err="1"/>
              <a:t>malena</a:t>
            </a:r>
            <a:r>
              <a:rPr lang="en-PH" sz="2400" dirty="0"/>
              <a:t> </a:t>
            </a:r>
            <a:r>
              <a:rPr lang="en-PH" sz="2400" dirty="0" err="1"/>
              <a:t>na</a:t>
            </a:r>
            <a:r>
              <a:rPr lang="en-PH" sz="2400" dirty="0"/>
              <a:t> </a:t>
            </a:r>
            <a:r>
              <a:rPr lang="en-PH" sz="2400" dirty="0" err="1"/>
              <a:t>punong-puno</a:t>
            </a:r>
            <a:r>
              <a:rPr lang="en-PH" sz="2400" dirty="0"/>
              <a:t> ng </a:t>
            </a:r>
            <a:r>
              <a:rPr lang="en-PH" sz="2400" dirty="0" err="1"/>
              <a:t>pagmamahal</a:t>
            </a:r>
            <a:r>
              <a:rPr lang="en-PH" sz="2400" dirty="0"/>
              <a:t> ng </a:t>
            </a:r>
            <a:r>
              <a:rPr lang="en-PH" sz="2400" dirty="0" err="1"/>
              <a:t>isang</a:t>
            </a:r>
            <a:r>
              <a:rPr lang="en-PH" sz="2400" dirty="0"/>
              <a:t> Val </a:t>
            </a:r>
            <a:r>
              <a:rPr lang="en-PH" sz="2400" dirty="0" err="1"/>
              <a:t>Eltagonde</a:t>
            </a:r>
            <a:endParaRPr sz="2400" dirty="0"/>
          </a:p>
        </p:txBody>
      </p:sp>
      <p:sp>
        <p:nvSpPr>
          <p:cNvPr id="923" name="Google Shape;923;p6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39</a:t>
            </a:fld>
            <a:endParaRPr sz="1200">
              <a:solidFill>
                <a:srgbClr val="CCCCCC"/>
              </a:solidFill>
              <a:latin typeface="Arvo"/>
              <a:ea typeface="Arvo"/>
              <a:cs typeface="Arvo"/>
              <a:sym typeface="Arvo"/>
            </a:endParaRPr>
          </a:p>
        </p:txBody>
      </p:sp>
    </p:spTree>
  </p:cSld>
  <p:clrMapOvr>
    <a:masterClrMapping/>
  </p:clrMapOvr>
  <mc:AlternateContent xmlns:mc="http://schemas.openxmlformats.org/markup-compatibility/2006">
    <mc:Choice xmlns:p14="http://schemas.microsoft.com/office/powerpoint/2010/main" Requires="p14">
      <p:transition spd="slow" p14:dur="2000" advTm="2652"/>
    </mc:Choice>
    <mc:Fallback>
      <p:transition spd="slow" advTm="265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0"/>
          <p:cNvSpPr txBox="1">
            <a:spLocks noGrp="1"/>
          </p:cNvSpPr>
          <p:nvPr>
            <p:ph type="ctrTitle"/>
          </p:nvPr>
        </p:nvSpPr>
        <p:spPr>
          <a:xfrm>
            <a:off x="1610650" y="1856275"/>
            <a:ext cx="6317614" cy="875700"/>
          </a:xfrm>
          <a:prstGeom prst="rect">
            <a:avLst/>
          </a:prstGeom>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PH" dirty="0"/>
              <a:t>A</a:t>
            </a:r>
            <a:r>
              <a:rPr lang="es" dirty="0"/>
              <a:t>no bobo bat mo ginawa</a:t>
            </a:r>
            <a:endParaRPr dirty="0"/>
          </a:p>
        </p:txBody>
      </p:sp>
      <p:sp>
        <p:nvSpPr>
          <p:cNvPr id="190" name="Google Shape;190;p30"/>
          <p:cNvSpPr txBox="1"/>
          <p:nvPr/>
        </p:nvSpPr>
        <p:spPr>
          <a:xfrm>
            <a:off x="1610650" y="1220000"/>
            <a:ext cx="4004400" cy="658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endParaRPr sz="1800" dirty="0">
              <a:solidFill>
                <a:schemeClr val="dk1"/>
              </a:solidFill>
              <a:latin typeface="Ubuntu Light"/>
              <a:ea typeface="Ubuntu Light"/>
              <a:cs typeface="Ubuntu Light"/>
              <a:sym typeface="Ubuntu Light"/>
            </a:endParaRPr>
          </a:p>
        </p:txBody>
      </p:sp>
    </p:spTree>
    <p:custDataLst>
      <p:tags r:id="rId1"/>
    </p:custDataLst>
    <p:extLst>
      <p:ext uri="{BB962C8B-B14F-4D97-AF65-F5344CB8AC3E}">
        <p14:creationId xmlns:p14="http://schemas.microsoft.com/office/powerpoint/2010/main" val="935329983"/>
      </p:ext>
    </p:extLst>
  </p:cSld>
  <p:clrMapOvr>
    <a:masterClrMapping/>
  </p:clrMapOvr>
  <mc:AlternateContent xmlns:mc="http://schemas.openxmlformats.org/markup-compatibility/2006">
    <mc:Choice xmlns:p14="http://schemas.microsoft.com/office/powerpoint/2010/main" Requires="p14">
      <p:transition spd="slow" p14:dur="2000" advTm="3123"/>
    </mc:Choice>
    <mc:Fallback>
      <p:transition spd="slow" advTm="31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89"/>
                                        </p:tgtEl>
                                        <p:attrNameLst>
                                          <p:attrName>style.visibility</p:attrName>
                                        </p:attrNameLst>
                                      </p:cBhvr>
                                      <p:to>
                                        <p:strVal val="visible"/>
                                      </p:to>
                                    </p:set>
                                    <p:anim calcmode="lin" valueType="num">
                                      <p:cBhvr>
                                        <p:cTn id="7" dur="500" fill="hold"/>
                                        <p:tgtEl>
                                          <p:spTgt spid="189"/>
                                        </p:tgtEl>
                                        <p:attrNameLst>
                                          <p:attrName>ppt_w</p:attrName>
                                        </p:attrNameLst>
                                      </p:cBhvr>
                                      <p:tavLst>
                                        <p:tav tm="0">
                                          <p:val>
                                            <p:fltVal val="0"/>
                                          </p:val>
                                        </p:tav>
                                        <p:tav tm="100000">
                                          <p:val>
                                            <p:strVal val="#ppt_w"/>
                                          </p:val>
                                        </p:tav>
                                      </p:tavLst>
                                    </p:anim>
                                    <p:anim calcmode="lin" valueType="num">
                                      <p:cBhvr>
                                        <p:cTn id="8" dur="500" fill="hold"/>
                                        <p:tgtEl>
                                          <p:spTgt spid="189"/>
                                        </p:tgtEl>
                                        <p:attrNameLst>
                                          <p:attrName>ppt_h</p:attrName>
                                        </p:attrNameLst>
                                      </p:cBhvr>
                                      <p:tavLst>
                                        <p:tav tm="0">
                                          <p:val>
                                            <p:fltVal val="0"/>
                                          </p:val>
                                        </p:tav>
                                        <p:tav tm="100000">
                                          <p:val>
                                            <p:strVal val="#ppt_h"/>
                                          </p:val>
                                        </p:tav>
                                      </p:tavLst>
                                    </p:anim>
                                    <p:animEffect transition="in" filter="fade">
                                      <p:cBhvr>
                                        <p:cTn id="9"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grpSp>
        <p:nvGrpSpPr>
          <p:cNvPr id="669" name="Google Shape;669;p48"/>
          <p:cNvGrpSpPr/>
          <p:nvPr/>
        </p:nvGrpSpPr>
        <p:grpSpPr>
          <a:xfrm>
            <a:off x="1907514" y="1611245"/>
            <a:ext cx="5328972" cy="2820002"/>
            <a:chOff x="1907514" y="1611245"/>
            <a:chExt cx="5328972" cy="2820002"/>
          </a:xfrm>
        </p:grpSpPr>
        <p:sp>
          <p:nvSpPr>
            <p:cNvPr id="670" name="Google Shape;670;p48"/>
            <p:cNvSpPr/>
            <p:nvPr/>
          </p:nvSpPr>
          <p:spPr>
            <a:xfrm>
              <a:off x="1907514" y="1611245"/>
              <a:ext cx="1103817" cy="1191534"/>
            </a:xfrm>
            <a:custGeom>
              <a:avLst/>
              <a:gdLst/>
              <a:ahLst/>
              <a:cxnLst/>
              <a:rect l="l" t="t" r="r" b="b"/>
              <a:pathLst>
                <a:path w="4732" h="5225" extrusionOk="0">
                  <a:moveTo>
                    <a:pt x="346" y="0"/>
                  </a:moveTo>
                  <a:cubicBezTo>
                    <a:pt x="148" y="0"/>
                    <a:pt x="1" y="148"/>
                    <a:pt x="1" y="333"/>
                  </a:cubicBezTo>
                  <a:lnTo>
                    <a:pt x="1" y="4423"/>
                  </a:lnTo>
                  <a:cubicBezTo>
                    <a:pt x="1" y="4608"/>
                    <a:pt x="148" y="4756"/>
                    <a:pt x="346" y="4756"/>
                  </a:cubicBezTo>
                  <a:lnTo>
                    <a:pt x="2046" y="4756"/>
                  </a:lnTo>
                  <a:lnTo>
                    <a:pt x="2366" y="5224"/>
                  </a:lnTo>
                  <a:lnTo>
                    <a:pt x="2687" y="4756"/>
                  </a:lnTo>
                  <a:lnTo>
                    <a:pt x="4387" y="4756"/>
                  </a:lnTo>
                  <a:cubicBezTo>
                    <a:pt x="4572" y="4756"/>
                    <a:pt x="4732" y="4608"/>
                    <a:pt x="4732" y="4423"/>
                  </a:cubicBezTo>
                  <a:lnTo>
                    <a:pt x="4732" y="333"/>
                  </a:lnTo>
                  <a:cubicBezTo>
                    <a:pt x="4732" y="148"/>
                    <a:pt x="4584"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8"/>
            <p:cNvSpPr/>
            <p:nvPr/>
          </p:nvSpPr>
          <p:spPr>
            <a:xfrm>
              <a:off x="3974021" y="1611245"/>
              <a:ext cx="1101018" cy="1191534"/>
            </a:xfrm>
            <a:custGeom>
              <a:avLst/>
              <a:gdLst/>
              <a:ahLst/>
              <a:cxnLst/>
              <a:rect l="l" t="t" r="r" b="b"/>
              <a:pathLst>
                <a:path w="4720" h="5225" extrusionOk="0">
                  <a:moveTo>
                    <a:pt x="333" y="0"/>
                  </a:moveTo>
                  <a:cubicBezTo>
                    <a:pt x="148" y="0"/>
                    <a:pt x="1" y="148"/>
                    <a:pt x="1" y="333"/>
                  </a:cubicBezTo>
                  <a:lnTo>
                    <a:pt x="1" y="4423"/>
                  </a:lnTo>
                  <a:cubicBezTo>
                    <a:pt x="1" y="4608"/>
                    <a:pt x="148" y="4756"/>
                    <a:pt x="333" y="4756"/>
                  </a:cubicBezTo>
                  <a:lnTo>
                    <a:pt x="2046" y="4756"/>
                  </a:lnTo>
                  <a:lnTo>
                    <a:pt x="2354" y="5224"/>
                  </a:lnTo>
                  <a:lnTo>
                    <a:pt x="2674" y="4756"/>
                  </a:lnTo>
                  <a:lnTo>
                    <a:pt x="4387" y="4756"/>
                  </a:lnTo>
                  <a:cubicBezTo>
                    <a:pt x="4572" y="4756"/>
                    <a:pt x="4720" y="4608"/>
                    <a:pt x="4720" y="4423"/>
                  </a:cubicBezTo>
                  <a:lnTo>
                    <a:pt x="4720" y="333"/>
                  </a:lnTo>
                  <a:cubicBezTo>
                    <a:pt x="4720"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8"/>
            <p:cNvSpPr/>
            <p:nvPr/>
          </p:nvSpPr>
          <p:spPr>
            <a:xfrm>
              <a:off x="2921990" y="3212803"/>
              <a:ext cx="1104050" cy="1191534"/>
            </a:xfrm>
            <a:custGeom>
              <a:avLst/>
              <a:gdLst/>
              <a:ahLst/>
              <a:cxnLst/>
              <a:rect l="l" t="t" r="r" b="b"/>
              <a:pathLst>
                <a:path w="4733" h="5225" extrusionOk="0">
                  <a:moveTo>
                    <a:pt x="2367" y="0"/>
                  </a:moveTo>
                  <a:lnTo>
                    <a:pt x="2059" y="469"/>
                  </a:lnTo>
                  <a:lnTo>
                    <a:pt x="346" y="469"/>
                  </a:lnTo>
                  <a:cubicBezTo>
                    <a:pt x="161" y="469"/>
                    <a:pt x="1" y="616"/>
                    <a:pt x="1" y="801"/>
                  </a:cubicBezTo>
                  <a:lnTo>
                    <a:pt x="1" y="4892"/>
                  </a:lnTo>
                  <a:cubicBezTo>
                    <a:pt x="1" y="5077"/>
                    <a:pt x="161" y="5225"/>
                    <a:pt x="346" y="5225"/>
                  </a:cubicBezTo>
                  <a:lnTo>
                    <a:pt x="4400" y="5225"/>
                  </a:lnTo>
                  <a:cubicBezTo>
                    <a:pt x="4584" y="5225"/>
                    <a:pt x="4732" y="5077"/>
                    <a:pt x="4732" y="4892"/>
                  </a:cubicBezTo>
                  <a:lnTo>
                    <a:pt x="4732" y="801"/>
                  </a:lnTo>
                  <a:cubicBezTo>
                    <a:pt x="4732" y="616"/>
                    <a:pt x="4584" y="469"/>
                    <a:pt x="4400" y="469"/>
                  </a:cubicBezTo>
                  <a:lnTo>
                    <a:pt x="2687" y="469"/>
                  </a:lnTo>
                  <a:lnTo>
                    <a:pt x="2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8"/>
            <p:cNvSpPr/>
            <p:nvPr/>
          </p:nvSpPr>
          <p:spPr>
            <a:xfrm>
              <a:off x="4259467" y="3239713"/>
              <a:ext cx="2585202" cy="1191534"/>
            </a:xfrm>
            <a:custGeom>
              <a:avLst/>
              <a:gdLst/>
              <a:ahLst/>
              <a:cxnLst/>
              <a:rect l="l" t="t" r="r" b="b"/>
              <a:pathLst>
                <a:path w="4732" h="5225" extrusionOk="0">
                  <a:moveTo>
                    <a:pt x="2366" y="0"/>
                  </a:moveTo>
                  <a:lnTo>
                    <a:pt x="2058" y="469"/>
                  </a:lnTo>
                  <a:lnTo>
                    <a:pt x="358" y="469"/>
                  </a:lnTo>
                  <a:cubicBezTo>
                    <a:pt x="350" y="468"/>
                    <a:pt x="343" y="468"/>
                    <a:pt x="336" y="468"/>
                  </a:cubicBezTo>
                  <a:cubicBezTo>
                    <a:pt x="149" y="468"/>
                    <a:pt x="0" y="623"/>
                    <a:pt x="0" y="801"/>
                  </a:cubicBezTo>
                  <a:lnTo>
                    <a:pt x="0" y="4892"/>
                  </a:lnTo>
                  <a:cubicBezTo>
                    <a:pt x="0" y="5077"/>
                    <a:pt x="148" y="5225"/>
                    <a:pt x="333" y="5225"/>
                  </a:cubicBezTo>
                  <a:lnTo>
                    <a:pt x="4387" y="5225"/>
                  </a:lnTo>
                  <a:cubicBezTo>
                    <a:pt x="4572" y="5225"/>
                    <a:pt x="4732" y="5077"/>
                    <a:pt x="4732" y="4892"/>
                  </a:cubicBezTo>
                  <a:lnTo>
                    <a:pt x="4732" y="801"/>
                  </a:lnTo>
                  <a:cubicBezTo>
                    <a:pt x="4732" y="616"/>
                    <a:pt x="4572" y="469"/>
                    <a:pt x="4387" y="469"/>
                  </a:cubicBezTo>
                  <a:lnTo>
                    <a:pt x="2674" y="469"/>
                  </a:lnTo>
                  <a:lnTo>
                    <a:pt x="2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674" name="Google Shape;674;p48"/>
            <p:cNvSpPr/>
            <p:nvPr/>
          </p:nvSpPr>
          <p:spPr>
            <a:xfrm>
              <a:off x="6040529" y="1611245"/>
              <a:ext cx="1104050" cy="1191534"/>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8"/>
            <p:cNvSpPr/>
            <p:nvPr/>
          </p:nvSpPr>
          <p:spPr>
            <a:xfrm>
              <a:off x="1976560" y="2983732"/>
              <a:ext cx="5259926" cy="48117"/>
            </a:xfrm>
            <a:custGeom>
              <a:avLst/>
              <a:gdLst/>
              <a:ahLst/>
              <a:cxnLst/>
              <a:rect l="l" t="t" r="r" b="b"/>
              <a:pathLst>
                <a:path w="22549" h="211" extrusionOk="0">
                  <a:moveTo>
                    <a:pt x="0" y="1"/>
                  </a:moveTo>
                  <a:lnTo>
                    <a:pt x="0" y="210"/>
                  </a:lnTo>
                  <a:lnTo>
                    <a:pt x="22548" y="210"/>
                  </a:lnTo>
                  <a:lnTo>
                    <a:pt x="22548"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8"/>
            <p:cNvSpPr/>
            <p:nvPr/>
          </p:nvSpPr>
          <p:spPr>
            <a:xfrm>
              <a:off x="2284006" y="2909504"/>
              <a:ext cx="267557" cy="224852"/>
            </a:xfrm>
            <a:custGeom>
              <a:avLst/>
              <a:gdLst/>
              <a:ahLst/>
              <a:cxnLst/>
              <a:rect l="l" t="t" r="r" b="b"/>
              <a:pathLst>
                <a:path w="1147" h="986" extrusionOk="0">
                  <a:moveTo>
                    <a:pt x="643" y="0"/>
                  </a:moveTo>
                  <a:cubicBezTo>
                    <a:pt x="525" y="0"/>
                    <a:pt x="406" y="42"/>
                    <a:pt x="309" y="135"/>
                  </a:cubicBezTo>
                  <a:cubicBezTo>
                    <a:pt x="1" y="443"/>
                    <a:pt x="210" y="973"/>
                    <a:pt x="654" y="985"/>
                  </a:cubicBezTo>
                  <a:cubicBezTo>
                    <a:pt x="925" y="985"/>
                    <a:pt x="1134" y="764"/>
                    <a:pt x="1146" y="492"/>
                  </a:cubicBezTo>
                  <a:cubicBezTo>
                    <a:pt x="1146" y="197"/>
                    <a:pt x="898" y="0"/>
                    <a:pt x="6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p:nvPr/>
          </p:nvSpPr>
          <p:spPr>
            <a:xfrm>
              <a:off x="3321575" y="2909732"/>
              <a:ext cx="267557" cy="224624"/>
            </a:xfrm>
            <a:custGeom>
              <a:avLst/>
              <a:gdLst/>
              <a:ahLst/>
              <a:cxnLst/>
              <a:rect l="l" t="t" r="r" b="b"/>
              <a:pathLst>
                <a:path w="1147" h="985" extrusionOk="0">
                  <a:moveTo>
                    <a:pt x="656" y="0"/>
                  </a:moveTo>
                  <a:cubicBezTo>
                    <a:pt x="534" y="0"/>
                    <a:pt x="409" y="46"/>
                    <a:pt x="309" y="146"/>
                  </a:cubicBezTo>
                  <a:cubicBezTo>
                    <a:pt x="1" y="454"/>
                    <a:pt x="222" y="984"/>
                    <a:pt x="654" y="984"/>
                  </a:cubicBezTo>
                  <a:cubicBezTo>
                    <a:pt x="925" y="984"/>
                    <a:pt x="1147" y="763"/>
                    <a:pt x="1147" y="491"/>
                  </a:cubicBezTo>
                  <a:cubicBezTo>
                    <a:pt x="1147" y="193"/>
                    <a:pt x="906" y="0"/>
                    <a:pt x="65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48"/>
            <p:cNvSpPr/>
            <p:nvPr/>
          </p:nvSpPr>
          <p:spPr>
            <a:xfrm>
              <a:off x="4359144" y="2909276"/>
              <a:ext cx="267557" cy="223940"/>
            </a:xfrm>
            <a:custGeom>
              <a:avLst/>
              <a:gdLst/>
              <a:ahLst/>
              <a:cxnLst/>
              <a:rect l="l" t="t" r="r" b="b"/>
              <a:pathLst>
                <a:path w="1147" h="982" extrusionOk="0">
                  <a:moveTo>
                    <a:pt x="666" y="1"/>
                  </a:moveTo>
                  <a:cubicBezTo>
                    <a:pt x="222" y="1"/>
                    <a:pt x="1" y="530"/>
                    <a:pt x="309" y="838"/>
                  </a:cubicBezTo>
                  <a:cubicBezTo>
                    <a:pt x="408" y="938"/>
                    <a:pt x="530" y="982"/>
                    <a:pt x="650" y="982"/>
                  </a:cubicBezTo>
                  <a:cubicBezTo>
                    <a:pt x="903" y="982"/>
                    <a:pt x="1147" y="786"/>
                    <a:pt x="1147" y="493"/>
                  </a:cubicBezTo>
                  <a:cubicBezTo>
                    <a:pt x="1147" y="222"/>
                    <a:pt x="925" y="1"/>
                    <a:pt x="6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48"/>
            <p:cNvSpPr/>
            <p:nvPr/>
          </p:nvSpPr>
          <p:spPr>
            <a:xfrm>
              <a:off x="5399513" y="2909732"/>
              <a:ext cx="264757" cy="224624"/>
            </a:xfrm>
            <a:custGeom>
              <a:avLst/>
              <a:gdLst/>
              <a:ahLst/>
              <a:cxnLst/>
              <a:rect l="l" t="t" r="r" b="b"/>
              <a:pathLst>
                <a:path w="1135" h="985" extrusionOk="0">
                  <a:moveTo>
                    <a:pt x="653" y="0"/>
                  </a:moveTo>
                  <a:cubicBezTo>
                    <a:pt x="533" y="0"/>
                    <a:pt x="410" y="46"/>
                    <a:pt x="309" y="146"/>
                  </a:cubicBezTo>
                  <a:cubicBezTo>
                    <a:pt x="1" y="454"/>
                    <a:pt x="210" y="984"/>
                    <a:pt x="654" y="984"/>
                  </a:cubicBezTo>
                  <a:cubicBezTo>
                    <a:pt x="925" y="984"/>
                    <a:pt x="1135" y="763"/>
                    <a:pt x="1135" y="491"/>
                  </a:cubicBezTo>
                  <a:cubicBezTo>
                    <a:pt x="1135" y="193"/>
                    <a:pt x="900" y="0"/>
                    <a:pt x="65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8"/>
            <p:cNvSpPr/>
            <p:nvPr/>
          </p:nvSpPr>
          <p:spPr>
            <a:xfrm>
              <a:off x="6474638" y="2909276"/>
              <a:ext cx="267557" cy="223940"/>
            </a:xfrm>
            <a:custGeom>
              <a:avLst/>
              <a:gdLst/>
              <a:ahLst/>
              <a:cxnLst/>
              <a:rect l="l" t="t" r="r" b="b"/>
              <a:pathLst>
                <a:path w="1147" h="982" extrusionOk="0">
                  <a:moveTo>
                    <a:pt x="493" y="1"/>
                  </a:moveTo>
                  <a:cubicBezTo>
                    <a:pt x="222" y="1"/>
                    <a:pt x="0" y="222"/>
                    <a:pt x="0" y="493"/>
                  </a:cubicBezTo>
                  <a:cubicBezTo>
                    <a:pt x="0" y="786"/>
                    <a:pt x="244" y="982"/>
                    <a:pt x="497" y="982"/>
                  </a:cubicBezTo>
                  <a:cubicBezTo>
                    <a:pt x="617" y="982"/>
                    <a:pt x="739" y="938"/>
                    <a:pt x="838" y="838"/>
                  </a:cubicBezTo>
                  <a:cubicBezTo>
                    <a:pt x="1146" y="530"/>
                    <a:pt x="924" y="1"/>
                    <a:pt x="49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1" name="Google Shape;681;p48"/>
          <p:cNvSpPr txBox="1">
            <a:spLocks noGrp="1"/>
          </p:cNvSpPr>
          <p:nvPr>
            <p:ph type="title"/>
          </p:nvPr>
        </p:nvSpPr>
        <p:spPr>
          <a:xfrm>
            <a:off x="0" y="216225"/>
            <a:ext cx="9144000" cy="913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timeline ng pagmamahalan naten</a:t>
            </a:r>
            <a:endParaRPr dirty="0"/>
          </a:p>
        </p:txBody>
      </p:sp>
      <p:sp>
        <p:nvSpPr>
          <p:cNvPr id="682" name="Google Shape;682;p48"/>
          <p:cNvSpPr txBox="1">
            <a:spLocks noGrp="1"/>
          </p:cNvSpPr>
          <p:nvPr>
            <p:ph type="body" idx="4294967295"/>
          </p:nvPr>
        </p:nvSpPr>
        <p:spPr>
          <a:xfrm>
            <a:off x="1908752" y="1787613"/>
            <a:ext cx="1099500" cy="81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dirty="0">
                <a:solidFill>
                  <a:schemeClr val="dk1"/>
                </a:solidFill>
                <a:latin typeface="Ubuntu"/>
                <a:ea typeface="Ubuntu"/>
                <a:cs typeface="Ubuntu"/>
                <a:sym typeface="Ubuntu"/>
              </a:rPr>
              <a:t>Good Friends na may kalandian kahit si ashley talaga crush mo bitch</a:t>
            </a:r>
            <a:endParaRPr sz="1000" dirty="0">
              <a:solidFill>
                <a:schemeClr val="dk1"/>
              </a:solidFill>
              <a:latin typeface="Ubuntu"/>
              <a:ea typeface="Ubuntu"/>
              <a:cs typeface="Ubuntu"/>
              <a:sym typeface="Ubuntu"/>
            </a:endParaRPr>
          </a:p>
        </p:txBody>
      </p:sp>
      <p:sp>
        <p:nvSpPr>
          <p:cNvPr id="683" name="Google Shape;683;p48"/>
          <p:cNvSpPr txBox="1">
            <a:spLocks noGrp="1"/>
          </p:cNvSpPr>
          <p:nvPr>
            <p:ph type="body" idx="4294967295"/>
          </p:nvPr>
        </p:nvSpPr>
        <p:spPr>
          <a:xfrm>
            <a:off x="1904595" y="1596536"/>
            <a:ext cx="1093766" cy="22017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chemeClr val="dk1"/>
                </a:solidFill>
                <a:latin typeface="Ubuntu Medium"/>
                <a:ea typeface="Ubuntu Medium"/>
                <a:cs typeface="Ubuntu Medium"/>
                <a:sym typeface="Ubuntu Medium"/>
              </a:rPr>
              <a:t>July 2016</a:t>
            </a:r>
            <a:endParaRPr sz="1200" dirty="0">
              <a:solidFill>
                <a:schemeClr val="dk1"/>
              </a:solidFill>
              <a:latin typeface="Ubuntu Medium"/>
              <a:ea typeface="Ubuntu Medium"/>
              <a:cs typeface="Ubuntu Medium"/>
              <a:sym typeface="Ubuntu Medium"/>
            </a:endParaRPr>
          </a:p>
        </p:txBody>
      </p:sp>
      <p:sp>
        <p:nvSpPr>
          <p:cNvPr id="684" name="Google Shape;684;p48"/>
          <p:cNvSpPr txBox="1">
            <a:spLocks noGrp="1"/>
          </p:cNvSpPr>
          <p:nvPr>
            <p:ph type="body" idx="4294967295"/>
          </p:nvPr>
        </p:nvSpPr>
        <p:spPr>
          <a:xfrm>
            <a:off x="3972620" y="1786618"/>
            <a:ext cx="10995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dirty="0">
                <a:solidFill>
                  <a:schemeClr val="dk1"/>
                </a:solidFill>
                <a:latin typeface="Ubuntu"/>
                <a:ea typeface="Ubuntu"/>
                <a:cs typeface="Ubuntu"/>
                <a:sym typeface="Ubuntu"/>
              </a:rPr>
              <a:t>Revived friendship na may landian ulit pero mas lumandi pa</a:t>
            </a:r>
            <a:endParaRPr sz="1000" dirty="0">
              <a:solidFill>
                <a:schemeClr val="dk1"/>
              </a:solidFill>
              <a:latin typeface="Ubuntu"/>
              <a:ea typeface="Ubuntu"/>
              <a:cs typeface="Ubuntu"/>
              <a:sym typeface="Ubuntu"/>
            </a:endParaRPr>
          </a:p>
        </p:txBody>
      </p:sp>
      <p:sp>
        <p:nvSpPr>
          <p:cNvPr id="685" name="Google Shape;685;p48"/>
          <p:cNvSpPr txBox="1">
            <a:spLocks noGrp="1"/>
          </p:cNvSpPr>
          <p:nvPr>
            <p:ph type="body" idx="4294967295"/>
          </p:nvPr>
        </p:nvSpPr>
        <p:spPr>
          <a:xfrm>
            <a:off x="3971221" y="1600472"/>
            <a:ext cx="1102299"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chemeClr val="dk1"/>
                </a:solidFill>
                <a:latin typeface="Ubuntu Medium"/>
                <a:ea typeface="Ubuntu Medium"/>
                <a:cs typeface="Ubuntu Medium"/>
                <a:sym typeface="Ubuntu Medium"/>
              </a:rPr>
              <a:t>May 2019</a:t>
            </a:r>
            <a:endParaRPr sz="1200" dirty="0">
              <a:solidFill>
                <a:schemeClr val="dk1"/>
              </a:solidFill>
              <a:latin typeface="Ubuntu Medium"/>
              <a:ea typeface="Ubuntu Medium"/>
              <a:cs typeface="Ubuntu Medium"/>
              <a:sym typeface="Ubuntu Medium"/>
            </a:endParaRPr>
          </a:p>
        </p:txBody>
      </p:sp>
      <p:sp>
        <p:nvSpPr>
          <p:cNvPr id="686" name="Google Shape;686;p48"/>
          <p:cNvSpPr txBox="1">
            <a:spLocks noGrp="1"/>
          </p:cNvSpPr>
          <p:nvPr>
            <p:ph type="body" idx="4294967295"/>
          </p:nvPr>
        </p:nvSpPr>
        <p:spPr>
          <a:xfrm>
            <a:off x="2942068" y="3572325"/>
            <a:ext cx="1057200"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dirty="0">
                <a:solidFill>
                  <a:schemeClr val="dk1"/>
                </a:solidFill>
                <a:latin typeface="Ubuntu"/>
                <a:ea typeface="Ubuntu"/>
                <a:cs typeface="Ubuntu"/>
                <a:sym typeface="Ubuntu"/>
              </a:rPr>
              <a:t>Strangers with memories kasi di mo feel vibe ko</a:t>
            </a:r>
            <a:endParaRPr sz="1000" dirty="0">
              <a:solidFill>
                <a:schemeClr val="dk1"/>
              </a:solidFill>
              <a:latin typeface="Ubuntu"/>
              <a:ea typeface="Ubuntu"/>
              <a:cs typeface="Ubuntu"/>
              <a:sym typeface="Ubuntu"/>
            </a:endParaRPr>
          </a:p>
        </p:txBody>
      </p:sp>
      <p:sp>
        <p:nvSpPr>
          <p:cNvPr id="687" name="Google Shape;687;p48"/>
          <p:cNvSpPr txBox="1">
            <a:spLocks noGrp="1"/>
          </p:cNvSpPr>
          <p:nvPr>
            <p:ph type="body" idx="4294967295"/>
          </p:nvPr>
        </p:nvSpPr>
        <p:spPr>
          <a:xfrm>
            <a:off x="2915296" y="3331298"/>
            <a:ext cx="1057200"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chemeClr val="dk1"/>
                </a:solidFill>
                <a:latin typeface="Ubuntu Medium"/>
                <a:ea typeface="Ubuntu Medium"/>
                <a:cs typeface="Ubuntu Medium"/>
                <a:sym typeface="Ubuntu Medium"/>
              </a:rPr>
              <a:t>May 2018</a:t>
            </a:r>
            <a:endParaRPr sz="1200" dirty="0">
              <a:solidFill>
                <a:schemeClr val="dk1"/>
              </a:solidFill>
              <a:latin typeface="Ubuntu Medium"/>
              <a:ea typeface="Ubuntu Medium"/>
              <a:cs typeface="Ubuntu Medium"/>
              <a:sym typeface="Ubuntu Medium"/>
            </a:endParaRPr>
          </a:p>
        </p:txBody>
      </p:sp>
      <p:sp>
        <p:nvSpPr>
          <p:cNvPr id="688" name="Google Shape;688;p48"/>
          <p:cNvSpPr txBox="1">
            <a:spLocks noGrp="1"/>
          </p:cNvSpPr>
          <p:nvPr>
            <p:ph type="body" idx="4294967295"/>
          </p:nvPr>
        </p:nvSpPr>
        <p:spPr>
          <a:xfrm>
            <a:off x="4234706" y="3518288"/>
            <a:ext cx="2594369" cy="679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s" sz="1000" dirty="0">
                <a:solidFill>
                  <a:schemeClr val="dk1"/>
                </a:solidFill>
                <a:latin typeface="Ubuntu"/>
                <a:ea typeface="Ubuntu"/>
                <a:cs typeface="Ubuntu"/>
                <a:sym typeface="Ubuntu"/>
              </a:rPr>
              <a:t>Nahulog ako nahulog ka pero di ka sure kung nahulog ka tangina mo tapos ayaw mo magbigay ng assurance kasi di ka sure ampota edi sana di ka na lang umamin tangina mo gago</a:t>
            </a:r>
          </a:p>
        </p:txBody>
      </p:sp>
      <p:sp>
        <p:nvSpPr>
          <p:cNvPr id="689" name="Google Shape;689;p48"/>
          <p:cNvSpPr txBox="1">
            <a:spLocks noGrp="1"/>
          </p:cNvSpPr>
          <p:nvPr>
            <p:ph type="body" idx="4294967295"/>
          </p:nvPr>
        </p:nvSpPr>
        <p:spPr>
          <a:xfrm>
            <a:off x="4916081" y="3331298"/>
            <a:ext cx="1271975" cy="337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050" dirty="0">
                <a:solidFill>
                  <a:schemeClr val="dk1"/>
                </a:solidFill>
                <a:latin typeface="Ubuntu Medium"/>
                <a:ea typeface="Ubuntu Medium"/>
                <a:cs typeface="Ubuntu Medium"/>
                <a:sym typeface="Ubuntu Medium"/>
              </a:rPr>
              <a:t>September 2019</a:t>
            </a:r>
            <a:endParaRPr sz="1050" dirty="0">
              <a:solidFill>
                <a:schemeClr val="dk1"/>
              </a:solidFill>
              <a:latin typeface="Ubuntu Medium"/>
              <a:ea typeface="Ubuntu Medium"/>
              <a:cs typeface="Ubuntu Medium"/>
              <a:sym typeface="Ubuntu Medium"/>
            </a:endParaRPr>
          </a:p>
        </p:txBody>
      </p:sp>
      <p:sp>
        <p:nvSpPr>
          <p:cNvPr id="690" name="Google Shape;690;p48"/>
          <p:cNvSpPr txBox="1"/>
          <p:nvPr/>
        </p:nvSpPr>
        <p:spPr>
          <a:xfrm>
            <a:off x="5952748" y="1857813"/>
            <a:ext cx="1282500" cy="67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000" dirty="0">
                <a:solidFill>
                  <a:schemeClr val="dk1"/>
                </a:solidFill>
                <a:latin typeface="Ubuntu"/>
                <a:ea typeface="Ubuntu"/>
                <a:cs typeface="Ubuntu"/>
                <a:sym typeface="Ubuntu"/>
              </a:rPr>
              <a:t>Pinaplano na naten pamilya at pagpapakasal naten &lt;3</a:t>
            </a:r>
            <a:endParaRPr sz="1000" dirty="0">
              <a:solidFill>
                <a:schemeClr val="dk1"/>
              </a:solidFill>
              <a:latin typeface="Ubuntu"/>
              <a:ea typeface="Ubuntu"/>
              <a:cs typeface="Ubuntu"/>
              <a:sym typeface="Ubuntu"/>
            </a:endParaRPr>
          </a:p>
        </p:txBody>
      </p:sp>
      <p:sp>
        <p:nvSpPr>
          <p:cNvPr id="691" name="Google Shape;691;p48"/>
          <p:cNvSpPr txBox="1"/>
          <p:nvPr/>
        </p:nvSpPr>
        <p:spPr>
          <a:xfrm>
            <a:off x="5995817" y="1605660"/>
            <a:ext cx="1193473" cy="337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s" sz="1200" dirty="0">
                <a:solidFill>
                  <a:schemeClr val="dk1"/>
                </a:solidFill>
                <a:latin typeface="Ubuntu Medium"/>
                <a:ea typeface="Ubuntu Medium"/>
                <a:cs typeface="Ubuntu Medium"/>
                <a:sym typeface="Ubuntu Medium"/>
              </a:rPr>
              <a:t>January 2020</a:t>
            </a:r>
            <a:endParaRPr sz="1200" dirty="0">
              <a:solidFill>
                <a:schemeClr val="dk1"/>
              </a:solidFill>
              <a:latin typeface="Ubuntu Medium"/>
              <a:ea typeface="Ubuntu Medium"/>
              <a:cs typeface="Ubuntu Medium"/>
              <a:sym typeface="Ubuntu Medium"/>
            </a:endParaRPr>
          </a:p>
        </p:txBody>
      </p:sp>
      <p:sp>
        <p:nvSpPr>
          <p:cNvPr id="692" name="Google Shape;692;p48"/>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solidFill>
                  <a:srgbClr val="CCCCCC"/>
                </a:solidFill>
              </a:rPr>
              <a:t>5</a:t>
            </a:fld>
            <a:endParaRPr>
              <a:solidFill>
                <a:srgbClr val="CCCCCC"/>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19494"/>
    </mc:Choice>
    <mc:Fallback>
      <p:transition spd="slow" advTm="194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81"/>
                                        </p:tgtEl>
                                        <p:attrNameLst>
                                          <p:attrName>style.visibility</p:attrName>
                                        </p:attrNameLst>
                                      </p:cBhvr>
                                      <p:to>
                                        <p:strVal val="visible"/>
                                      </p:to>
                                    </p:set>
                                    <p:animEffect transition="in" filter="barn(inVertical)">
                                      <p:cBhvr>
                                        <p:cTn id="7" dur="500"/>
                                        <p:tgtEl>
                                          <p:spTgt spid="6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83">
                                            <p:txEl>
                                              <p:pRg st="0" end="0"/>
                                            </p:txEl>
                                          </p:spTgt>
                                        </p:tgtEl>
                                        <p:attrNameLst>
                                          <p:attrName>style.visibility</p:attrName>
                                        </p:attrNameLst>
                                      </p:cBhvr>
                                      <p:to>
                                        <p:strVal val="visible"/>
                                      </p:to>
                                    </p:set>
                                    <p:anim calcmode="lin" valueType="num">
                                      <p:cBhvr additive="base">
                                        <p:cTn id="12" dur="500" fill="hold"/>
                                        <p:tgtEl>
                                          <p:spTgt spid="68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8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82">
                                            <p:txEl>
                                              <p:pRg st="0" end="0"/>
                                            </p:txEl>
                                          </p:spTgt>
                                        </p:tgtEl>
                                        <p:attrNameLst>
                                          <p:attrName>style.visibility</p:attrName>
                                        </p:attrNameLst>
                                      </p:cBhvr>
                                      <p:to>
                                        <p:strVal val="visible"/>
                                      </p:to>
                                    </p:set>
                                    <p:anim calcmode="lin" valueType="num">
                                      <p:cBhvr additive="base">
                                        <p:cTn id="16" dur="500" fill="hold"/>
                                        <p:tgtEl>
                                          <p:spTgt spid="682">
                                            <p:txEl>
                                              <p:pRg st="0" end="0"/>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8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687">
                                            <p:txEl>
                                              <p:pRg st="0" end="0"/>
                                            </p:txEl>
                                          </p:spTgt>
                                        </p:tgtEl>
                                        <p:attrNameLst>
                                          <p:attrName>style.visibility</p:attrName>
                                        </p:attrNameLst>
                                      </p:cBhvr>
                                      <p:to>
                                        <p:strVal val="visible"/>
                                      </p:to>
                                    </p:set>
                                    <p:anim calcmode="lin" valueType="num">
                                      <p:cBhvr additive="base">
                                        <p:cTn id="22" dur="500" fill="hold"/>
                                        <p:tgtEl>
                                          <p:spTgt spid="687">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687">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686">
                                            <p:txEl>
                                              <p:pRg st="0" end="0"/>
                                            </p:txEl>
                                          </p:spTgt>
                                        </p:tgtEl>
                                        <p:attrNameLst>
                                          <p:attrName>style.visibility</p:attrName>
                                        </p:attrNameLst>
                                      </p:cBhvr>
                                      <p:to>
                                        <p:strVal val="visible"/>
                                      </p:to>
                                    </p:set>
                                    <p:anim calcmode="lin" valueType="num">
                                      <p:cBhvr additive="base">
                                        <p:cTn id="26" dur="500" fill="hold"/>
                                        <p:tgtEl>
                                          <p:spTgt spid="686">
                                            <p:txEl>
                                              <p:pRg st="0" end="0"/>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6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grpId="0" nodeType="clickEffect">
                                  <p:stCondLst>
                                    <p:cond delay="0"/>
                                  </p:stCondLst>
                                  <p:childTnLst>
                                    <p:set>
                                      <p:cBhvr>
                                        <p:cTn id="31" dur="1" fill="hold">
                                          <p:stCondLst>
                                            <p:cond delay="0"/>
                                          </p:stCondLst>
                                        </p:cTn>
                                        <p:tgtEl>
                                          <p:spTgt spid="685">
                                            <p:txEl>
                                              <p:pRg st="0" end="0"/>
                                            </p:txEl>
                                          </p:spTgt>
                                        </p:tgtEl>
                                        <p:attrNameLst>
                                          <p:attrName>style.visibility</p:attrName>
                                        </p:attrNameLst>
                                      </p:cBhvr>
                                      <p:to>
                                        <p:strVal val="visible"/>
                                      </p:to>
                                    </p:set>
                                    <p:anim calcmode="lin" valueType="num">
                                      <p:cBhvr additive="base">
                                        <p:cTn id="32" dur="500" fill="hold"/>
                                        <p:tgtEl>
                                          <p:spTgt spid="685">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685">
                                            <p:txEl>
                                              <p:pRg st="0" end="0"/>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684">
                                            <p:txEl>
                                              <p:pRg st="0" end="0"/>
                                            </p:txEl>
                                          </p:spTgt>
                                        </p:tgtEl>
                                        <p:attrNameLst>
                                          <p:attrName>style.visibility</p:attrName>
                                        </p:attrNameLst>
                                      </p:cBhvr>
                                      <p:to>
                                        <p:strVal val="visible"/>
                                      </p:to>
                                    </p:set>
                                    <p:anim calcmode="lin" valueType="num">
                                      <p:cBhvr additive="base">
                                        <p:cTn id="36" dur="500" fill="hold"/>
                                        <p:tgtEl>
                                          <p:spTgt spid="684">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8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689">
                                            <p:txEl>
                                              <p:pRg st="0" end="0"/>
                                            </p:txEl>
                                          </p:spTgt>
                                        </p:tgtEl>
                                        <p:attrNameLst>
                                          <p:attrName>style.visibility</p:attrName>
                                        </p:attrNameLst>
                                      </p:cBhvr>
                                      <p:to>
                                        <p:strVal val="visible"/>
                                      </p:to>
                                    </p:set>
                                    <p:anim calcmode="lin" valueType="num">
                                      <p:cBhvr additive="base">
                                        <p:cTn id="42" dur="500" fill="hold"/>
                                        <p:tgtEl>
                                          <p:spTgt spid="689">
                                            <p:txEl>
                                              <p:pRg st="0" end="0"/>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689">
                                            <p:txEl>
                                              <p:pRg st="0" end="0"/>
                                            </p:txEl>
                                          </p:spTgt>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688">
                                            <p:txEl>
                                              <p:pRg st="0" end="0"/>
                                            </p:txEl>
                                          </p:spTgt>
                                        </p:tgtEl>
                                        <p:attrNameLst>
                                          <p:attrName>style.visibility</p:attrName>
                                        </p:attrNameLst>
                                      </p:cBhvr>
                                      <p:to>
                                        <p:strVal val="visible"/>
                                      </p:to>
                                    </p:set>
                                    <p:anim calcmode="lin" valueType="num">
                                      <p:cBhvr additive="base">
                                        <p:cTn id="46" dur="500" fill="hold"/>
                                        <p:tgtEl>
                                          <p:spTgt spid="688">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8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691"/>
                                        </p:tgtEl>
                                        <p:attrNameLst>
                                          <p:attrName>style.visibility</p:attrName>
                                        </p:attrNameLst>
                                      </p:cBhvr>
                                      <p:to>
                                        <p:strVal val="visible"/>
                                      </p:to>
                                    </p:set>
                                    <p:anim calcmode="lin" valueType="num">
                                      <p:cBhvr additive="base">
                                        <p:cTn id="52" dur="500" fill="hold"/>
                                        <p:tgtEl>
                                          <p:spTgt spid="691"/>
                                        </p:tgtEl>
                                        <p:attrNameLst>
                                          <p:attrName>ppt_x</p:attrName>
                                        </p:attrNameLst>
                                      </p:cBhvr>
                                      <p:tavLst>
                                        <p:tav tm="0">
                                          <p:val>
                                            <p:strVal val="#ppt_x"/>
                                          </p:val>
                                        </p:tav>
                                        <p:tav tm="100000">
                                          <p:val>
                                            <p:strVal val="#ppt_x"/>
                                          </p:val>
                                        </p:tav>
                                      </p:tavLst>
                                    </p:anim>
                                    <p:anim calcmode="lin" valueType="num">
                                      <p:cBhvr additive="base">
                                        <p:cTn id="53" dur="500" fill="hold"/>
                                        <p:tgtEl>
                                          <p:spTgt spid="691"/>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690"/>
                                        </p:tgtEl>
                                        <p:attrNameLst>
                                          <p:attrName>style.visibility</p:attrName>
                                        </p:attrNameLst>
                                      </p:cBhvr>
                                      <p:to>
                                        <p:strVal val="visible"/>
                                      </p:to>
                                    </p:set>
                                    <p:anim calcmode="lin" valueType="num">
                                      <p:cBhvr additive="base">
                                        <p:cTn id="56" dur="500" fill="hold"/>
                                        <p:tgtEl>
                                          <p:spTgt spid="690"/>
                                        </p:tgtEl>
                                        <p:attrNameLst>
                                          <p:attrName>ppt_x</p:attrName>
                                        </p:attrNameLst>
                                      </p:cBhvr>
                                      <p:tavLst>
                                        <p:tav tm="0">
                                          <p:val>
                                            <p:strVal val="#ppt_x"/>
                                          </p:val>
                                        </p:tav>
                                        <p:tav tm="100000">
                                          <p:val>
                                            <p:strVal val="#ppt_x"/>
                                          </p:val>
                                        </p:tav>
                                      </p:tavLst>
                                    </p:anim>
                                    <p:anim calcmode="lin" valueType="num">
                                      <p:cBhvr additive="base">
                                        <p:cTn id="57" dur="500" fill="hold"/>
                                        <p:tgtEl>
                                          <p:spTgt spid="69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1" grpId="0"/>
      <p:bldP spid="682" grpId="0" build="p"/>
      <p:bldP spid="683" grpId="0" build="p"/>
      <p:bldP spid="684" grpId="0" build="p"/>
      <p:bldP spid="685" grpId="0" build="p"/>
      <p:bldP spid="686" grpId="0" build="p"/>
      <p:bldP spid="687" grpId="0" build="p"/>
      <p:bldP spid="688" grpId="0" build="p"/>
      <p:bldP spid="689" grpId="0" build="p"/>
      <p:bldP spid="690" grpId="0"/>
      <p:bldP spid="69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49"/>
          <p:cNvSpPr txBox="1">
            <a:spLocks noGrp="1"/>
          </p:cNvSpPr>
          <p:nvPr>
            <p:ph type="title"/>
          </p:nvPr>
        </p:nvSpPr>
        <p:spPr>
          <a:xfrm>
            <a:off x="0" y="2819485"/>
            <a:ext cx="9144000" cy="482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sz="8200" dirty="0"/>
              <a:t>SEVENTEEN!!!</a:t>
            </a:r>
            <a:endParaRPr sz="8200" dirty="0"/>
          </a:p>
        </p:txBody>
      </p:sp>
      <p:sp>
        <p:nvSpPr>
          <p:cNvPr id="698" name="Google Shape;698;p49"/>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s" sz="1200">
                <a:solidFill>
                  <a:srgbClr val="CCCCCC"/>
                </a:solidFill>
                <a:latin typeface="Arvo"/>
                <a:ea typeface="Arvo"/>
                <a:cs typeface="Arvo"/>
                <a:sym typeface="Arvo"/>
              </a:rPr>
              <a:t>6</a:t>
            </a:fld>
            <a:endParaRPr sz="1200">
              <a:solidFill>
                <a:srgbClr val="CCCCCC"/>
              </a:solidFill>
              <a:latin typeface="Arvo"/>
              <a:ea typeface="Arvo"/>
              <a:cs typeface="Arvo"/>
              <a:sym typeface="Arvo"/>
            </a:endParaRPr>
          </a:p>
        </p:txBody>
      </p:sp>
      <p:sp>
        <p:nvSpPr>
          <p:cNvPr id="699" name="Google Shape;699;p49"/>
          <p:cNvSpPr txBox="1">
            <a:spLocks noGrp="1"/>
          </p:cNvSpPr>
          <p:nvPr>
            <p:ph type="subTitle" idx="1"/>
          </p:nvPr>
        </p:nvSpPr>
        <p:spPr>
          <a:xfrm>
            <a:off x="1261800" y="1458153"/>
            <a:ext cx="66204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 sz="1800" dirty="0">
                <a:solidFill>
                  <a:schemeClr val="lt1"/>
                </a:solidFill>
              </a:rPr>
              <a:t>Congratulations on finally turning</a:t>
            </a:r>
            <a:endParaRPr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091"/>
    </mc:Choice>
    <mc:Fallback>
      <p:transition spd="slow" advTm="309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99">
                                            <p:txEl>
                                              <p:pRg st="0" end="0"/>
                                            </p:txEl>
                                          </p:spTgt>
                                        </p:tgtEl>
                                        <p:attrNameLst>
                                          <p:attrName>style.visibility</p:attrName>
                                        </p:attrNameLst>
                                      </p:cBhvr>
                                      <p:to>
                                        <p:strVal val="visible"/>
                                      </p:to>
                                    </p:set>
                                    <p:animEffect transition="in" filter="randombar(horizontal)">
                                      <p:cBhvr>
                                        <p:cTn id="7" dur="500"/>
                                        <p:tgtEl>
                                          <p:spTgt spid="699">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697"/>
                                        </p:tgtEl>
                                        <p:attrNameLst>
                                          <p:attrName>style.visibility</p:attrName>
                                        </p:attrNameLst>
                                      </p:cBhvr>
                                      <p:to>
                                        <p:strVal val="visible"/>
                                      </p:to>
                                    </p:set>
                                    <p:animEffect transition="in" filter="randombar(horizontal)">
                                      <p:cBhvr>
                                        <p:cTn id="10" dur="500"/>
                                        <p:tgtEl>
                                          <p:spTgt spid="6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 grpId="0"/>
      <p:bldP spid="699"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7</a:t>
            </a:fld>
            <a:endParaRPr/>
          </a:p>
        </p:txBody>
      </p:sp>
      <p:sp>
        <p:nvSpPr>
          <p:cNvPr id="705" name="Google Shape;705;p50"/>
          <p:cNvSpPr txBox="1">
            <a:spLocks noGrp="1"/>
          </p:cNvSpPr>
          <p:nvPr>
            <p:ph type="title"/>
          </p:nvPr>
        </p:nvSpPr>
        <p:spPr>
          <a:xfrm>
            <a:off x="742950" y="8326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sz="4800" dirty="0"/>
              <a:t>204 months old</a:t>
            </a:r>
            <a:endParaRPr dirty="0"/>
          </a:p>
        </p:txBody>
      </p:sp>
      <p:sp>
        <p:nvSpPr>
          <p:cNvPr id="706" name="Google Shape;706;p50"/>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PH" dirty="0">
                <a:solidFill>
                  <a:schemeClr val="dk2"/>
                </a:solidFill>
              </a:rPr>
              <a:t>or</a:t>
            </a:r>
            <a:endParaRPr dirty="0"/>
          </a:p>
        </p:txBody>
      </p:sp>
      <p:sp>
        <p:nvSpPr>
          <p:cNvPr id="707" name="Google Shape;707;p50"/>
          <p:cNvSpPr txBox="1">
            <a:spLocks noGrp="1"/>
          </p:cNvSpPr>
          <p:nvPr>
            <p:ph type="title" idx="2"/>
          </p:nvPr>
        </p:nvSpPr>
        <p:spPr>
          <a:xfrm>
            <a:off x="742950" y="1956000"/>
            <a:ext cx="7729500" cy="888900"/>
          </a:xfrm>
          <a:prstGeom prst="rect">
            <a:avLst/>
          </a:prstGeom>
        </p:spPr>
        <p:txBody>
          <a:bodyPr spcFirstLastPara="1" wrap="square" lIns="91425" tIns="91425" rIns="91425" bIns="91425" anchor="ctr" anchorCtr="0">
            <a:noAutofit/>
          </a:bodyPr>
          <a:lstStyle/>
          <a:p>
            <a:br>
              <a:rPr lang="en-US" sz="4800" i="0" dirty="0">
                <a:solidFill>
                  <a:srgbClr val="434343"/>
                </a:solidFill>
                <a:effectLst/>
                <a:latin typeface="Ubuntu" panose="020B0604020202020204" charset="0"/>
              </a:rPr>
            </a:br>
            <a:r>
              <a:rPr lang="en-US" sz="4800" i="0" dirty="0">
                <a:solidFill>
                  <a:srgbClr val="434343"/>
                </a:solidFill>
                <a:effectLst/>
                <a:latin typeface="Ubuntu" panose="020B0604020202020204" charset="0"/>
              </a:rPr>
              <a:t>887 weeks and 1 day old</a:t>
            </a:r>
            <a:br>
              <a:rPr lang="en-US" sz="4800" i="0" dirty="0">
                <a:solidFill>
                  <a:srgbClr val="434343"/>
                </a:solidFill>
                <a:effectLst/>
                <a:latin typeface="Ubuntu" panose="020B0604020202020204" charset="0"/>
              </a:rPr>
            </a:br>
            <a:endParaRPr lang="en-PH" sz="4800" dirty="0">
              <a:solidFill>
                <a:srgbClr val="434343"/>
              </a:solidFill>
              <a:latin typeface="Ubuntu" panose="020B0604020202020204" charset="0"/>
            </a:endParaRPr>
          </a:p>
        </p:txBody>
      </p:sp>
      <p:sp>
        <p:nvSpPr>
          <p:cNvPr id="708" name="Google Shape;708;p50"/>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dirty="0">
                <a:solidFill>
                  <a:schemeClr val="dk2"/>
                </a:solidFill>
              </a:rPr>
              <a:t>or</a:t>
            </a:r>
            <a:endParaRPr dirty="0">
              <a:solidFill>
                <a:schemeClr val="dk2"/>
              </a:solidFill>
            </a:endParaRPr>
          </a:p>
        </p:txBody>
      </p:sp>
      <p:sp>
        <p:nvSpPr>
          <p:cNvPr id="709" name="Google Shape;709;p50"/>
          <p:cNvSpPr txBox="1">
            <a:spLocks noGrp="1"/>
          </p:cNvSpPr>
          <p:nvPr>
            <p:ph type="title" idx="4"/>
          </p:nvPr>
        </p:nvSpPr>
        <p:spPr>
          <a:xfrm>
            <a:off x="742950" y="30794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i="0" dirty="0">
                <a:solidFill>
                  <a:srgbClr val="434343"/>
                </a:solidFill>
                <a:effectLst/>
                <a:latin typeface="Ubuntu" panose="020B0604020202020204" charset="0"/>
              </a:rPr>
              <a:t>6210 days old</a:t>
            </a:r>
            <a:endParaRPr dirty="0"/>
          </a:p>
        </p:txBody>
      </p:sp>
      <p:sp>
        <p:nvSpPr>
          <p:cNvPr id="710" name="Google Shape;710;p50"/>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 dirty="0">
                <a:solidFill>
                  <a:schemeClr val="dk2"/>
                </a:solidFill>
              </a:rPr>
              <a:t>or</a:t>
            </a:r>
            <a:endParaRPr dirty="0">
              <a:solidFill>
                <a:schemeClr val="dk2"/>
              </a:solidFill>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5849"/>
    </mc:Choice>
    <mc:Fallback>
      <p:transition spd="slow" advTm="584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05"/>
                                        </p:tgtEl>
                                        <p:attrNameLst>
                                          <p:attrName>style.visibility</p:attrName>
                                        </p:attrNameLst>
                                      </p:cBhvr>
                                      <p:to>
                                        <p:strVal val="visible"/>
                                      </p:to>
                                    </p:set>
                                    <p:anim calcmode="lin" valueType="num">
                                      <p:cBhvr additive="base">
                                        <p:cTn id="7" dur="500" fill="hold"/>
                                        <p:tgtEl>
                                          <p:spTgt spid="705"/>
                                        </p:tgtEl>
                                        <p:attrNameLst>
                                          <p:attrName>ppt_x</p:attrName>
                                        </p:attrNameLst>
                                      </p:cBhvr>
                                      <p:tavLst>
                                        <p:tav tm="0">
                                          <p:val>
                                            <p:strVal val="0-#ppt_w/2"/>
                                          </p:val>
                                        </p:tav>
                                        <p:tav tm="100000">
                                          <p:val>
                                            <p:strVal val="#ppt_x"/>
                                          </p:val>
                                        </p:tav>
                                      </p:tavLst>
                                    </p:anim>
                                    <p:anim calcmode="lin" valueType="num">
                                      <p:cBhvr additive="base">
                                        <p:cTn id="8" dur="500" fill="hold"/>
                                        <p:tgtEl>
                                          <p:spTgt spid="70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707"/>
                                        </p:tgtEl>
                                        <p:attrNameLst>
                                          <p:attrName>style.visibility</p:attrName>
                                        </p:attrNameLst>
                                      </p:cBhvr>
                                      <p:to>
                                        <p:strVal val="visible"/>
                                      </p:to>
                                    </p:set>
                                    <p:anim calcmode="lin" valueType="num">
                                      <p:cBhvr additive="base">
                                        <p:cTn id="13" dur="500" fill="hold"/>
                                        <p:tgtEl>
                                          <p:spTgt spid="707"/>
                                        </p:tgtEl>
                                        <p:attrNameLst>
                                          <p:attrName>ppt_x</p:attrName>
                                        </p:attrNameLst>
                                      </p:cBhvr>
                                      <p:tavLst>
                                        <p:tav tm="0">
                                          <p:val>
                                            <p:strVal val="1+#ppt_w/2"/>
                                          </p:val>
                                        </p:tav>
                                        <p:tav tm="100000">
                                          <p:val>
                                            <p:strVal val="#ppt_x"/>
                                          </p:val>
                                        </p:tav>
                                      </p:tavLst>
                                    </p:anim>
                                    <p:anim calcmode="lin" valueType="num">
                                      <p:cBhvr additive="base">
                                        <p:cTn id="14" dur="500" fill="hold"/>
                                        <p:tgtEl>
                                          <p:spTgt spid="70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709"/>
                                        </p:tgtEl>
                                        <p:attrNameLst>
                                          <p:attrName>style.visibility</p:attrName>
                                        </p:attrNameLst>
                                      </p:cBhvr>
                                      <p:to>
                                        <p:strVal val="visible"/>
                                      </p:to>
                                    </p:set>
                                    <p:anim calcmode="lin" valueType="num">
                                      <p:cBhvr additive="base">
                                        <p:cTn id="19" dur="500" fill="hold"/>
                                        <p:tgtEl>
                                          <p:spTgt spid="709"/>
                                        </p:tgtEl>
                                        <p:attrNameLst>
                                          <p:attrName>ppt_x</p:attrName>
                                        </p:attrNameLst>
                                      </p:cBhvr>
                                      <p:tavLst>
                                        <p:tav tm="0">
                                          <p:val>
                                            <p:strVal val="0-#ppt_w/2"/>
                                          </p:val>
                                        </p:tav>
                                        <p:tav tm="100000">
                                          <p:val>
                                            <p:strVal val="#ppt_x"/>
                                          </p:val>
                                        </p:tav>
                                      </p:tavLst>
                                    </p:anim>
                                    <p:anim calcmode="lin" valueType="num">
                                      <p:cBhvr additive="base">
                                        <p:cTn id="20" dur="500" fill="hold"/>
                                        <p:tgtEl>
                                          <p:spTgt spid="7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0"/>
      <p:bldP spid="707" grpId="0"/>
      <p:bldP spid="70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50"/>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8</a:t>
            </a:fld>
            <a:endParaRPr/>
          </a:p>
        </p:txBody>
      </p:sp>
      <p:sp>
        <p:nvSpPr>
          <p:cNvPr id="705" name="Google Shape;705;p50"/>
          <p:cNvSpPr txBox="1">
            <a:spLocks noGrp="1"/>
          </p:cNvSpPr>
          <p:nvPr>
            <p:ph type="title"/>
          </p:nvPr>
        </p:nvSpPr>
        <p:spPr>
          <a:xfrm>
            <a:off x="742950" y="832600"/>
            <a:ext cx="7729500" cy="888900"/>
          </a:xfrm>
          <a:prstGeom prst="rect">
            <a:avLst/>
          </a:prstGeom>
        </p:spPr>
        <p:txBody>
          <a:bodyPr spcFirstLastPara="1" wrap="square" lIns="91425" tIns="91425" rIns="91425" bIns="91425" anchor="ctr" anchorCtr="0">
            <a:noAutofit/>
          </a:bodyPr>
          <a:lstStyle/>
          <a:p>
            <a:r>
              <a:rPr lang="en-US" sz="4800" i="0" dirty="0">
                <a:solidFill>
                  <a:srgbClr val="434343"/>
                </a:solidFill>
                <a:effectLst/>
                <a:latin typeface="Ubuntu" panose="020B0604020202020204" charset="0"/>
              </a:rPr>
              <a:t>149,040 hours old</a:t>
            </a:r>
          </a:p>
        </p:txBody>
      </p:sp>
      <p:sp>
        <p:nvSpPr>
          <p:cNvPr id="706" name="Google Shape;706;p50"/>
          <p:cNvSpPr txBox="1">
            <a:spLocks noGrp="1"/>
          </p:cNvSpPr>
          <p:nvPr>
            <p:ph type="subTitle" idx="1"/>
          </p:nvPr>
        </p:nvSpPr>
        <p:spPr>
          <a:xfrm>
            <a:off x="1667075" y="14695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n-PH" dirty="0">
                <a:solidFill>
                  <a:schemeClr val="dk2"/>
                </a:solidFill>
              </a:rPr>
              <a:t>or</a:t>
            </a:r>
            <a:endParaRPr dirty="0"/>
          </a:p>
        </p:txBody>
      </p:sp>
      <p:sp>
        <p:nvSpPr>
          <p:cNvPr id="707" name="Google Shape;707;p50"/>
          <p:cNvSpPr txBox="1">
            <a:spLocks noGrp="1"/>
          </p:cNvSpPr>
          <p:nvPr>
            <p:ph type="title" idx="2"/>
          </p:nvPr>
        </p:nvSpPr>
        <p:spPr>
          <a:xfrm>
            <a:off x="742950" y="1956000"/>
            <a:ext cx="7729500" cy="888900"/>
          </a:xfrm>
          <a:prstGeom prst="rect">
            <a:avLst/>
          </a:prstGeom>
        </p:spPr>
        <p:txBody>
          <a:bodyPr spcFirstLastPara="1" wrap="square" lIns="91425" tIns="91425" rIns="91425" bIns="91425" anchor="ctr" anchorCtr="0">
            <a:noAutofit/>
          </a:bodyPr>
          <a:lstStyle/>
          <a:p>
            <a:r>
              <a:rPr lang="en-US" sz="4800" i="0" dirty="0">
                <a:solidFill>
                  <a:srgbClr val="434343"/>
                </a:solidFill>
                <a:effectLst/>
                <a:latin typeface="Ubuntu" panose="020B0604020202020204" charset="0"/>
              </a:rPr>
              <a:t>8,942,400 minutes old</a:t>
            </a:r>
            <a:endParaRPr lang="en-PH" sz="4800" dirty="0">
              <a:solidFill>
                <a:srgbClr val="434343"/>
              </a:solidFill>
              <a:latin typeface="Ubuntu" panose="020B0604020202020204" charset="0"/>
            </a:endParaRPr>
          </a:p>
        </p:txBody>
      </p:sp>
      <p:sp>
        <p:nvSpPr>
          <p:cNvPr id="708" name="Google Shape;708;p50"/>
          <p:cNvSpPr txBox="1">
            <a:spLocks noGrp="1"/>
          </p:cNvSpPr>
          <p:nvPr>
            <p:ph type="subTitle" idx="3"/>
          </p:nvPr>
        </p:nvSpPr>
        <p:spPr>
          <a:xfrm>
            <a:off x="1667075" y="25929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Clr>
                <a:schemeClr val="dk1"/>
              </a:buClr>
              <a:buSzPts val="1100"/>
              <a:buFont typeface="Arial"/>
              <a:buNone/>
            </a:pPr>
            <a:r>
              <a:rPr lang="es" dirty="0">
                <a:solidFill>
                  <a:schemeClr val="dk2"/>
                </a:solidFill>
              </a:rPr>
              <a:t>or</a:t>
            </a:r>
            <a:endParaRPr dirty="0">
              <a:solidFill>
                <a:schemeClr val="dk2"/>
              </a:solidFill>
            </a:endParaRPr>
          </a:p>
        </p:txBody>
      </p:sp>
      <p:sp>
        <p:nvSpPr>
          <p:cNvPr id="709" name="Google Shape;709;p50"/>
          <p:cNvSpPr txBox="1">
            <a:spLocks noGrp="1"/>
          </p:cNvSpPr>
          <p:nvPr>
            <p:ph type="title" idx="4"/>
          </p:nvPr>
        </p:nvSpPr>
        <p:spPr>
          <a:xfrm>
            <a:off x="742950" y="3079400"/>
            <a:ext cx="7729500" cy="888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4800" i="0" dirty="0">
                <a:solidFill>
                  <a:srgbClr val="434343"/>
                </a:solidFill>
                <a:effectLst/>
                <a:latin typeface="Ubuntu" panose="020B0604020202020204" charset="0"/>
              </a:rPr>
              <a:t>536,544,000 seconds old</a:t>
            </a:r>
            <a:endParaRPr dirty="0"/>
          </a:p>
        </p:txBody>
      </p:sp>
      <p:sp>
        <p:nvSpPr>
          <p:cNvPr id="710" name="Google Shape;710;p50"/>
          <p:cNvSpPr txBox="1">
            <a:spLocks noGrp="1"/>
          </p:cNvSpPr>
          <p:nvPr>
            <p:ph type="subTitle" idx="5"/>
          </p:nvPr>
        </p:nvSpPr>
        <p:spPr>
          <a:xfrm>
            <a:off x="1667075" y="3716300"/>
            <a:ext cx="5809800" cy="314100"/>
          </a:xfrm>
          <a:prstGeom prst="rect">
            <a:avLst/>
          </a:prstGeom>
        </p:spPr>
        <p:txBody>
          <a:bodyPr spcFirstLastPara="1" wrap="square" lIns="91425" tIns="91425" rIns="91425" bIns="91425" anchor="t" anchorCtr="0">
            <a:noAutofit/>
          </a:bodyPr>
          <a:lstStyle/>
          <a:p>
            <a:pPr marL="0" lvl="0" indent="0" algn="ctr" rtl="0">
              <a:spcBef>
                <a:spcPts val="600"/>
              </a:spcBef>
              <a:spcAft>
                <a:spcPts val="0"/>
              </a:spcAft>
              <a:buNone/>
            </a:pPr>
            <a:r>
              <a:rPr lang="es" dirty="0">
                <a:solidFill>
                  <a:schemeClr val="dk2"/>
                </a:solidFill>
              </a:rPr>
              <a:t>or</a:t>
            </a:r>
            <a:endParaRPr dirty="0">
              <a:solidFill>
                <a:schemeClr val="dk2"/>
              </a:solidFill>
            </a:endParaRPr>
          </a:p>
        </p:txBody>
      </p:sp>
    </p:spTree>
    <p:custDataLst>
      <p:tags r:id="rId1"/>
    </p:custDataLst>
    <p:extLst>
      <p:ext uri="{BB962C8B-B14F-4D97-AF65-F5344CB8AC3E}">
        <p14:creationId xmlns:p14="http://schemas.microsoft.com/office/powerpoint/2010/main" val="3458551991"/>
      </p:ext>
    </p:extLst>
  </p:cSld>
  <p:clrMapOvr>
    <a:masterClrMapping/>
  </p:clrMapOvr>
  <mc:AlternateContent xmlns:mc="http://schemas.openxmlformats.org/markup-compatibility/2006">
    <mc:Choice xmlns:p14="http://schemas.microsoft.com/office/powerpoint/2010/main" Requires="p14">
      <p:transition spd="slow" p14:dur="2000" advTm="5890"/>
    </mc:Choice>
    <mc:Fallback>
      <p:transition spd="slow" advTm="589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05"/>
                                        </p:tgtEl>
                                        <p:attrNameLst>
                                          <p:attrName>style.visibility</p:attrName>
                                        </p:attrNameLst>
                                      </p:cBhvr>
                                      <p:to>
                                        <p:strVal val="visible"/>
                                      </p:to>
                                    </p:set>
                                    <p:anim calcmode="lin" valueType="num">
                                      <p:cBhvr additive="base">
                                        <p:cTn id="7" dur="500" fill="hold"/>
                                        <p:tgtEl>
                                          <p:spTgt spid="705"/>
                                        </p:tgtEl>
                                        <p:attrNameLst>
                                          <p:attrName>ppt_x</p:attrName>
                                        </p:attrNameLst>
                                      </p:cBhvr>
                                      <p:tavLst>
                                        <p:tav tm="0">
                                          <p:val>
                                            <p:strVal val="1+#ppt_w/2"/>
                                          </p:val>
                                        </p:tav>
                                        <p:tav tm="100000">
                                          <p:val>
                                            <p:strVal val="#ppt_x"/>
                                          </p:val>
                                        </p:tav>
                                      </p:tavLst>
                                    </p:anim>
                                    <p:anim calcmode="lin" valueType="num">
                                      <p:cBhvr additive="base">
                                        <p:cTn id="8" dur="500" fill="hold"/>
                                        <p:tgtEl>
                                          <p:spTgt spid="70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07"/>
                                        </p:tgtEl>
                                        <p:attrNameLst>
                                          <p:attrName>style.visibility</p:attrName>
                                        </p:attrNameLst>
                                      </p:cBhvr>
                                      <p:to>
                                        <p:strVal val="visible"/>
                                      </p:to>
                                    </p:set>
                                    <p:anim calcmode="lin" valueType="num">
                                      <p:cBhvr additive="base">
                                        <p:cTn id="13" dur="500" fill="hold"/>
                                        <p:tgtEl>
                                          <p:spTgt spid="707"/>
                                        </p:tgtEl>
                                        <p:attrNameLst>
                                          <p:attrName>ppt_x</p:attrName>
                                        </p:attrNameLst>
                                      </p:cBhvr>
                                      <p:tavLst>
                                        <p:tav tm="0">
                                          <p:val>
                                            <p:strVal val="0-#ppt_w/2"/>
                                          </p:val>
                                        </p:tav>
                                        <p:tav tm="100000">
                                          <p:val>
                                            <p:strVal val="#ppt_x"/>
                                          </p:val>
                                        </p:tav>
                                      </p:tavLst>
                                    </p:anim>
                                    <p:anim calcmode="lin" valueType="num">
                                      <p:cBhvr additive="base">
                                        <p:cTn id="14" dur="500" fill="hold"/>
                                        <p:tgtEl>
                                          <p:spTgt spid="70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709"/>
                                        </p:tgtEl>
                                        <p:attrNameLst>
                                          <p:attrName>style.visibility</p:attrName>
                                        </p:attrNameLst>
                                      </p:cBhvr>
                                      <p:to>
                                        <p:strVal val="visible"/>
                                      </p:to>
                                    </p:set>
                                    <p:anim calcmode="lin" valueType="num">
                                      <p:cBhvr additive="base">
                                        <p:cTn id="19" dur="500" fill="hold"/>
                                        <p:tgtEl>
                                          <p:spTgt spid="709"/>
                                        </p:tgtEl>
                                        <p:attrNameLst>
                                          <p:attrName>ppt_x</p:attrName>
                                        </p:attrNameLst>
                                      </p:cBhvr>
                                      <p:tavLst>
                                        <p:tav tm="0">
                                          <p:val>
                                            <p:strVal val="1+#ppt_w/2"/>
                                          </p:val>
                                        </p:tav>
                                        <p:tav tm="100000">
                                          <p:val>
                                            <p:strVal val="#ppt_x"/>
                                          </p:val>
                                        </p:tav>
                                      </p:tavLst>
                                    </p:anim>
                                    <p:anim calcmode="lin" valueType="num">
                                      <p:cBhvr additive="base">
                                        <p:cTn id="20" dur="500" fill="hold"/>
                                        <p:tgtEl>
                                          <p:spTgt spid="7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5" grpId="0"/>
      <p:bldP spid="707" grpId="0"/>
      <p:bldP spid="70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4"/>
          <p:cNvSpPr txBox="1">
            <a:spLocks noGrp="1"/>
          </p:cNvSpPr>
          <p:nvPr>
            <p:ph type="subTitle" idx="1"/>
          </p:nvPr>
        </p:nvSpPr>
        <p:spPr>
          <a:xfrm>
            <a:off x="1894475" y="1126950"/>
            <a:ext cx="5397600" cy="21009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Clr>
                <a:schemeClr val="dk1"/>
              </a:buClr>
              <a:buSzPts val="1100"/>
              <a:buFont typeface="Arial"/>
              <a:buNone/>
            </a:pPr>
            <a:r>
              <a:rPr lang="es" sz="2700" dirty="0"/>
              <a:t>“Putangina mo</a:t>
            </a:r>
            <a:r>
              <a:rPr lang="es" sz="2700" b="1" i="0" dirty="0"/>
              <a:t>.”</a:t>
            </a:r>
            <a:endParaRPr sz="2700" b="1" i="0" dirty="0"/>
          </a:p>
          <a:p>
            <a:pPr marL="0" lvl="0" indent="0" algn="l" rtl="0">
              <a:spcBef>
                <a:spcPts val="0"/>
              </a:spcBef>
              <a:spcAft>
                <a:spcPts val="0"/>
              </a:spcAft>
              <a:buNone/>
            </a:pPr>
            <a:endParaRPr sz="2700" i="0" dirty="0"/>
          </a:p>
        </p:txBody>
      </p:sp>
      <p:sp>
        <p:nvSpPr>
          <p:cNvPr id="227" name="Google Shape;227;p34"/>
          <p:cNvSpPr txBox="1">
            <a:spLocks noGrp="1"/>
          </p:cNvSpPr>
          <p:nvPr>
            <p:ph type="sldNum" idx="12"/>
          </p:nvPr>
        </p:nvSpPr>
        <p:spPr>
          <a:xfrm>
            <a:off x="8548658" y="4663217"/>
            <a:ext cx="548700" cy="393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s"/>
              <a:t>9</a:t>
            </a:fld>
            <a:endParaRPr/>
          </a:p>
        </p:txBody>
      </p:sp>
      <p:sp>
        <p:nvSpPr>
          <p:cNvPr id="228" name="Google Shape;228;p34"/>
          <p:cNvSpPr txBox="1">
            <a:spLocks noGrp="1"/>
          </p:cNvSpPr>
          <p:nvPr>
            <p:ph type="subTitle" idx="2"/>
          </p:nvPr>
        </p:nvSpPr>
        <p:spPr>
          <a:xfrm>
            <a:off x="1894475" y="2977400"/>
            <a:ext cx="2920800" cy="578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a:solidFill>
                  <a:schemeClr val="lt1"/>
                </a:solidFill>
              </a:rPr>
              <a:t>—Malena Riz C. Ballon</a:t>
            </a:r>
            <a:endParaRPr dirty="0"/>
          </a:p>
        </p:txBody>
      </p:sp>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29"/>
    </mc:Choice>
    <mc:Fallback>
      <p:transition spd="slow" advTm="362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6"/>
                                        </p:tgtEl>
                                        <p:attrNameLst>
                                          <p:attrName>style.visibility</p:attrName>
                                        </p:attrNameLst>
                                      </p:cBhvr>
                                      <p:to>
                                        <p:strVal val="visible"/>
                                      </p:to>
                                    </p:set>
                                    <p:animEffect transition="in" filter="wipe(down)">
                                      <p:cBhvr>
                                        <p:cTn id="7" dur="580">
                                          <p:stCondLst>
                                            <p:cond delay="0"/>
                                          </p:stCondLst>
                                        </p:cTn>
                                        <p:tgtEl>
                                          <p:spTgt spid="226"/>
                                        </p:tgtEl>
                                      </p:cBhvr>
                                    </p:animEffect>
                                    <p:anim calcmode="lin" valueType="num">
                                      <p:cBhvr>
                                        <p:cTn id="8" dur="1822" tmFilter="0,0; 0.14,0.36; 0.43,0.73; 0.71,0.91; 1.0,1.0">
                                          <p:stCondLst>
                                            <p:cond delay="0"/>
                                          </p:stCondLst>
                                        </p:cTn>
                                        <p:tgtEl>
                                          <p:spTgt spid="22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2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2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2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26"/>
                                        </p:tgtEl>
                                        <p:attrNameLst>
                                          <p:attrName>ppt_y</p:attrName>
                                        </p:attrNameLst>
                                      </p:cBhvr>
                                      <p:tavLst>
                                        <p:tav tm="0" fmla="#ppt_y-sin(pi*$)/81">
                                          <p:val>
                                            <p:fltVal val="0"/>
                                          </p:val>
                                        </p:tav>
                                        <p:tav tm="100000">
                                          <p:val>
                                            <p:fltVal val="1"/>
                                          </p:val>
                                        </p:tav>
                                      </p:tavLst>
                                    </p:anim>
                                    <p:animScale>
                                      <p:cBhvr>
                                        <p:cTn id="13" dur="26">
                                          <p:stCondLst>
                                            <p:cond delay="650"/>
                                          </p:stCondLst>
                                        </p:cTn>
                                        <p:tgtEl>
                                          <p:spTgt spid="226"/>
                                        </p:tgtEl>
                                      </p:cBhvr>
                                      <p:to x="100000" y="60000"/>
                                    </p:animScale>
                                    <p:animScale>
                                      <p:cBhvr>
                                        <p:cTn id="14" dur="166" decel="50000">
                                          <p:stCondLst>
                                            <p:cond delay="676"/>
                                          </p:stCondLst>
                                        </p:cTn>
                                        <p:tgtEl>
                                          <p:spTgt spid="226"/>
                                        </p:tgtEl>
                                      </p:cBhvr>
                                      <p:to x="100000" y="100000"/>
                                    </p:animScale>
                                    <p:animScale>
                                      <p:cBhvr>
                                        <p:cTn id="15" dur="26">
                                          <p:stCondLst>
                                            <p:cond delay="1312"/>
                                          </p:stCondLst>
                                        </p:cTn>
                                        <p:tgtEl>
                                          <p:spTgt spid="226"/>
                                        </p:tgtEl>
                                      </p:cBhvr>
                                      <p:to x="100000" y="80000"/>
                                    </p:animScale>
                                    <p:animScale>
                                      <p:cBhvr>
                                        <p:cTn id="16" dur="166" decel="50000">
                                          <p:stCondLst>
                                            <p:cond delay="1338"/>
                                          </p:stCondLst>
                                        </p:cTn>
                                        <p:tgtEl>
                                          <p:spTgt spid="226"/>
                                        </p:tgtEl>
                                      </p:cBhvr>
                                      <p:to x="100000" y="100000"/>
                                    </p:animScale>
                                    <p:animScale>
                                      <p:cBhvr>
                                        <p:cTn id="17" dur="26">
                                          <p:stCondLst>
                                            <p:cond delay="1642"/>
                                          </p:stCondLst>
                                        </p:cTn>
                                        <p:tgtEl>
                                          <p:spTgt spid="226"/>
                                        </p:tgtEl>
                                      </p:cBhvr>
                                      <p:to x="100000" y="90000"/>
                                    </p:animScale>
                                    <p:animScale>
                                      <p:cBhvr>
                                        <p:cTn id="18" dur="166" decel="50000">
                                          <p:stCondLst>
                                            <p:cond delay="1668"/>
                                          </p:stCondLst>
                                        </p:cTn>
                                        <p:tgtEl>
                                          <p:spTgt spid="226"/>
                                        </p:tgtEl>
                                      </p:cBhvr>
                                      <p:to x="100000" y="100000"/>
                                    </p:animScale>
                                    <p:animScale>
                                      <p:cBhvr>
                                        <p:cTn id="19" dur="26">
                                          <p:stCondLst>
                                            <p:cond delay="1808"/>
                                          </p:stCondLst>
                                        </p:cTn>
                                        <p:tgtEl>
                                          <p:spTgt spid="226"/>
                                        </p:tgtEl>
                                      </p:cBhvr>
                                      <p:to x="100000" y="95000"/>
                                    </p:animScale>
                                    <p:animScale>
                                      <p:cBhvr>
                                        <p:cTn id="20" dur="166" decel="50000">
                                          <p:stCondLst>
                                            <p:cond delay="1834"/>
                                          </p:stCondLst>
                                        </p:cTn>
                                        <p:tgtEl>
                                          <p:spTgt spid="22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228">
                                            <p:txEl>
                                              <p:pRg st="0" end="0"/>
                                            </p:txEl>
                                          </p:spTgt>
                                        </p:tgtEl>
                                        <p:attrNameLst>
                                          <p:attrName>style.visibility</p:attrName>
                                        </p:attrNameLst>
                                      </p:cBhvr>
                                      <p:to>
                                        <p:strVal val="visible"/>
                                      </p:to>
                                    </p:set>
                                    <p:animEffect transition="in" filter="randombar(horizontal)">
                                      <p:cBhvr>
                                        <p:cTn id="25" dur="500"/>
                                        <p:tgtEl>
                                          <p:spTgt spid="22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6" grpId="0"/>
      <p:bldP spid="228"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2|1.1"/>
</p:tagLst>
</file>

<file path=ppt/tags/tag10.xml><?xml version="1.0" encoding="utf-8"?>
<p:tagLst xmlns:a="http://schemas.openxmlformats.org/drawingml/2006/main" xmlns:r="http://schemas.openxmlformats.org/officeDocument/2006/relationships" xmlns:p="http://schemas.openxmlformats.org/presentationml/2006/main">
  <p:tag name="TIMING" val="|0.7|1.8"/>
</p:tagLst>
</file>

<file path=ppt/tags/tag11.xml><?xml version="1.0" encoding="utf-8"?>
<p:tagLst xmlns:a="http://schemas.openxmlformats.org/drawingml/2006/main" xmlns:r="http://schemas.openxmlformats.org/officeDocument/2006/relationships" xmlns:p="http://schemas.openxmlformats.org/presentationml/2006/main">
  <p:tag name="TIMING" val="|0.6|2.2"/>
</p:tagLst>
</file>

<file path=ppt/tags/tag12.xml><?xml version="1.0" encoding="utf-8"?>
<p:tagLst xmlns:a="http://schemas.openxmlformats.org/drawingml/2006/main" xmlns:r="http://schemas.openxmlformats.org/officeDocument/2006/relationships" xmlns:p="http://schemas.openxmlformats.org/presentationml/2006/main">
  <p:tag name="TIMING" val="|0.6|5.8"/>
</p:tagLst>
</file>

<file path=ppt/tags/tag13.xml><?xml version="1.0" encoding="utf-8"?>
<p:tagLst xmlns:a="http://schemas.openxmlformats.org/drawingml/2006/main" xmlns:r="http://schemas.openxmlformats.org/officeDocument/2006/relationships" xmlns:p="http://schemas.openxmlformats.org/presentationml/2006/main">
  <p:tag name="TIMING" val="|0.7|1|1.2"/>
</p:tagLst>
</file>

<file path=ppt/tags/tag14.xml><?xml version="1.0" encoding="utf-8"?>
<p:tagLst xmlns:a="http://schemas.openxmlformats.org/drawingml/2006/main" xmlns:r="http://schemas.openxmlformats.org/officeDocument/2006/relationships" xmlns:p="http://schemas.openxmlformats.org/presentationml/2006/main">
  <p:tag name="TIMING" val="|0.7|1.1|11"/>
</p:tagLst>
</file>

<file path=ppt/tags/tag15.xml><?xml version="1.0" encoding="utf-8"?>
<p:tagLst xmlns:a="http://schemas.openxmlformats.org/drawingml/2006/main" xmlns:r="http://schemas.openxmlformats.org/officeDocument/2006/relationships" xmlns:p="http://schemas.openxmlformats.org/presentationml/2006/main">
  <p:tag name="TIMING" val="|0.4|1|1.1|1.4"/>
</p:tagLst>
</file>

<file path=ppt/tags/tag16.xml><?xml version="1.0" encoding="utf-8"?>
<p:tagLst xmlns:a="http://schemas.openxmlformats.org/drawingml/2006/main" xmlns:r="http://schemas.openxmlformats.org/officeDocument/2006/relationships" xmlns:p="http://schemas.openxmlformats.org/presentationml/2006/main">
  <p:tag name="TIMING" val="|1.5|0.8|1"/>
</p:tagLst>
</file>

<file path=ppt/tags/tag17.xml><?xml version="1.0" encoding="utf-8"?>
<p:tagLst xmlns:a="http://schemas.openxmlformats.org/drawingml/2006/main" xmlns:r="http://schemas.openxmlformats.org/officeDocument/2006/relationships" xmlns:p="http://schemas.openxmlformats.org/presentationml/2006/main">
  <p:tag name="TIMING" val="|1.3|1|1.3"/>
</p:tagLst>
</file>

<file path=ppt/tags/tag18.xml><?xml version="1.0" encoding="utf-8"?>
<p:tagLst xmlns:a="http://schemas.openxmlformats.org/drawingml/2006/main" xmlns:r="http://schemas.openxmlformats.org/officeDocument/2006/relationships" xmlns:p="http://schemas.openxmlformats.org/presentationml/2006/main">
  <p:tag name="TIMING" val="|0.7|1|0.9|1.5"/>
</p:tagLst>
</file>

<file path=ppt/tags/tag19.xml><?xml version="1.0" encoding="utf-8"?>
<p:tagLst xmlns:a="http://schemas.openxmlformats.org/drawingml/2006/main" xmlns:r="http://schemas.openxmlformats.org/officeDocument/2006/relationships" xmlns:p="http://schemas.openxmlformats.org/presentationml/2006/main">
  <p:tag name="TIMING" val="|0.6|0.9|1.8"/>
</p:tagLst>
</file>

<file path=ppt/tags/tag2.xml><?xml version="1.0" encoding="utf-8"?>
<p:tagLst xmlns:a="http://schemas.openxmlformats.org/drawingml/2006/main" xmlns:r="http://schemas.openxmlformats.org/officeDocument/2006/relationships" xmlns:p="http://schemas.openxmlformats.org/presentationml/2006/main">
  <p:tag name="TIMING" val="|0.9|1.1|1.4|1.6"/>
</p:tagLst>
</file>

<file path=ppt/tags/tag20.xml><?xml version="1.0" encoding="utf-8"?>
<p:tagLst xmlns:a="http://schemas.openxmlformats.org/drawingml/2006/main" xmlns:r="http://schemas.openxmlformats.org/officeDocument/2006/relationships" xmlns:p="http://schemas.openxmlformats.org/presentationml/2006/main">
  <p:tag name="TIMING" val="|0.8|1.1"/>
</p:tagLst>
</file>

<file path=ppt/tags/tag21.xml><?xml version="1.0" encoding="utf-8"?>
<p:tagLst xmlns:a="http://schemas.openxmlformats.org/drawingml/2006/main" xmlns:r="http://schemas.openxmlformats.org/officeDocument/2006/relationships" xmlns:p="http://schemas.openxmlformats.org/presentationml/2006/main">
  <p:tag name="TIMING" val="|0.7|1|2.1"/>
</p:tagLst>
</file>

<file path=ppt/tags/tag22.xml><?xml version="1.0" encoding="utf-8"?>
<p:tagLst xmlns:a="http://schemas.openxmlformats.org/drawingml/2006/main" xmlns:r="http://schemas.openxmlformats.org/officeDocument/2006/relationships" xmlns:p="http://schemas.openxmlformats.org/presentationml/2006/main">
  <p:tag name="TIMING" val="|0.7|1|0.9"/>
</p:tagLst>
</file>

<file path=ppt/tags/tag23.xml><?xml version="1.0" encoding="utf-8"?>
<p:tagLst xmlns:a="http://schemas.openxmlformats.org/drawingml/2006/main" xmlns:r="http://schemas.openxmlformats.org/officeDocument/2006/relationships" xmlns:p="http://schemas.openxmlformats.org/presentationml/2006/main">
  <p:tag name="TIMING" val="|1|1.2"/>
</p:tagLst>
</file>

<file path=ppt/tags/tag24.xml><?xml version="1.0" encoding="utf-8"?>
<p:tagLst xmlns:a="http://schemas.openxmlformats.org/drawingml/2006/main" xmlns:r="http://schemas.openxmlformats.org/officeDocument/2006/relationships" xmlns:p="http://schemas.openxmlformats.org/presentationml/2006/main">
  <p:tag name="TIMING" val="|0.9|1.7"/>
</p:tagLst>
</file>

<file path=ppt/tags/tag3.xml><?xml version="1.0" encoding="utf-8"?>
<p:tagLst xmlns:a="http://schemas.openxmlformats.org/drawingml/2006/main" xmlns:r="http://schemas.openxmlformats.org/officeDocument/2006/relationships" xmlns:p="http://schemas.openxmlformats.org/presentationml/2006/main">
  <p:tag name="TIMING" val="|0.8|1|2.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0.9|1.5|2.1|2.5|2.4|6.5"/>
</p:tagLst>
</file>

<file path=ppt/tags/tag6.xml><?xml version="1.0" encoding="utf-8"?>
<p:tagLst xmlns:a="http://schemas.openxmlformats.org/drawingml/2006/main" xmlns:r="http://schemas.openxmlformats.org/officeDocument/2006/relationships" xmlns:p="http://schemas.openxmlformats.org/presentationml/2006/main">
  <p:tag name="TIMING" val="|0.9"/>
</p:tagLst>
</file>

<file path=ppt/tags/tag7.xml><?xml version="1.0" encoding="utf-8"?>
<p:tagLst xmlns:a="http://schemas.openxmlformats.org/drawingml/2006/main" xmlns:r="http://schemas.openxmlformats.org/officeDocument/2006/relationships" xmlns:p="http://schemas.openxmlformats.org/presentationml/2006/main">
  <p:tag name="TIMING" val="|1.1|1.4|1.7"/>
</p:tagLst>
</file>

<file path=ppt/tags/tag8.xml><?xml version="1.0" encoding="utf-8"?>
<p:tagLst xmlns:a="http://schemas.openxmlformats.org/drawingml/2006/main" xmlns:r="http://schemas.openxmlformats.org/officeDocument/2006/relationships" xmlns:p="http://schemas.openxmlformats.org/presentationml/2006/main">
  <p:tag name="TIMING" val="|0.7|1.5|1.2"/>
</p:tagLst>
</file>

<file path=ppt/tags/tag9.xml><?xml version="1.0" encoding="utf-8"?>
<p:tagLst xmlns:a="http://schemas.openxmlformats.org/drawingml/2006/main" xmlns:r="http://schemas.openxmlformats.org/officeDocument/2006/relationships" xmlns:p="http://schemas.openxmlformats.org/presentationml/2006/main">
  <p:tag name="TIMING" val="|0.5|1.7"/>
</p:tagLst>
</file>

<file path=ppt/theme/theme1.xml><?xml version="1.0" encoding="utf-8"?>
<a:theme xmlns:a="http://schemas.openxmlformats.org/drawingml/2006/main" name="Minimal Charm">
  <a:themeElements>
    <a:clrScheme name="Simple Light">
      <a:dk1>
        <a:srgbClr val="434343"/>
      </a:dk1>
      <a:lt1>
        <a:srgbClr val="FFFFFF"/>
      </a:lt1>
      <a:dk2>
        <a:srgbClr val="666666"/>
      </a:dk2>
      <a:lt2>
        <a:srgbClr val="999999"/>
      </a:lt2>
      <a:accent1>
        <a:srgbClr val="D3F78C"/>
      </a:accent1>
      <a:accent2>
        <a:srgbClr val="EAFFC0"/>
      </a:accent2>
      <a:accent3>
        <a:srgbClr val="88C01A"/>
      </a:accent3>
      <a:accent4>
        <a:srgbClr val="60811F"/>
      </a:accent4>
      <a:accent5>
        <a:srgbClr val="93C72C"/>
      </a:accent5>
      <a:accent6>
        <a:srgbClr val="D5E7B2"/>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542</TotalTime>
  <Words>1115</Words>
  <Application>Microsoft Office PowerPoint</Application>
  <PresentationFormat>On-screen Show (16:9)</PresentationFormat>
  <Paragraphs>132</Paragraphs>
  <Slides>39</Slides>
  <Notes>39</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39</vt:i4>
      </vt:variant>
    </vt:vector>
  </HeadingPairs>
  <TitlesOfParts>
    <vt:vector size="47" baseType="lpstr">
      <vt:lpstr>Bodoni</vt:lpstr>
      <vt:lpstr>Arvo</vt:lpstr>
      <vt:lpstr>Ubuntu Light</vt:lpstr>
      <vt:lpstr>Ubuntu</vt:lpstr>
      <vt:lpstr>Simplicity</vt:lpstr>
      <vt:lpstr>Arial</vt:lpstr>
      <vt:lpstr>Ubuntu Medium</vt:lpstr>
      <vt:lpstr>Minimal Charm</vt:lpstr>
      <vt:lpstr>Val Allen Ursua Eltagonde ;) </vt:lpstr>
      <vt:lpstr>Contents &lt;33</vt:lpstr>
      <vt:lpstr>Whoa!</vt:lpstr>
      <vt:lpstr>Ano bobo bat mo ginawa</vt:lpstr>
      <vt:lpstr>timeline ng pagmamahalan naten</vt:lpstr>
      <vt:lpstr>SEVENTEEN!!!</vt:lpstr>
      <vt:lpstr>204 months old</vt:lpstr>
      <vt:lpstr>149,040 hours old</vt:lpstr>
      <vt:lpstr>PowerPoint Presentation</vt:lpstr>
      <vt:lpstr>A year I spent with you :&gt;</vt:lpstr>
      <vt:lpstr>So ito na lang behind stories ng mga following pictures hehe &lt;3</vt:lpstr>
      <vt:lpstr>KADIRI ANG TANGA!!!!!!!!</vt:lpstr>
      <vt:lpstr>HEHEHE MAM VINA I LOVE YOU TAS GINAYA MO SANTAN KO TAPOS NAGPAPOLL TAYO PERO ANG PANGET TALAGA NG SAYO OK LANG YAN  10-07-19</vt:lpstr>
      <vt:lpstr>And here too! 10-12-19</vt:lpstr>
      <vt:lpstr>Review review review 10-14-19</vt:lpstr>
      <vt:lpstr>A picture is worth a thousand words</vt:lpstr>
      <vt:lpstr>Pakyu kay jonah 11-07-19</vt:lpstr>
      <vt:lpstr>My 17th bday celeb 11-08-19</vt:lpstr>
      <vt:lpstr>Busy ka this day pero ginugulo kita heheheh idk day</vt:lpstr>
      <vt:lpstr>A picture is worth a thousand words</vt:lpstr>
      <vt:lpstr>Random pics  cominthru</vt:lpstr>
      <vt:lpstr>Bat ka nakahiga sa dede ko</vt:lpstr>
      <vt:lpstr>A picture is worth a thousand words</vt:lpstr>
      <vt:lpstr>UGH YES</vt:lpstr>
      <vt:lpstr>A picture is worth a thousand words</vt:lpstr>
      <vt:lpstr>Sino ba si Val Allen?</vt:lpstr>
      <vt:lpstr>a very good friend</vt:lpstr>
      <vt:lpstr>Mabuting anak</vt:lpstr>
      <vt:lpstr>Asawa ni malena tanga</vt:lpstr>
      <vt:lpstr>Bakit ba kita mahal??????????????????</vt:lpstr>
      <vt:lpstr>Pinapasaya mo ako ;)))))</vt:lpstr>
      <vt:lpstr>Nandiyan ka lang even at my lowest times</vt:lpstr>
      <vt:lpstr>You always care</vt:lpstr>
      <vt:lpstr>Sobrang patient mo ;((</vt:lpstr>
      <vt:lpstr>Willing to adjust sa tings tings</vt:lpstr>
      <vt:lpstr>You’re the best.</vt:lpstr>
      <vt:lpstr>Maybe you need to divide the content</vt:lpstr>
      <vt:lpstr>Thanks!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Val Allen Eltagonde ;)</dc:title>
  <dc:creator>Malena Riz Ballon</dc:creator>
  <cp:lastModifiedBy>Malena Ballon</cp:lastModifiedBy>
  <cp:revision>24</cp:revision>
  <dcterms:modified xsi:type="dcterms:W3CDTF">2020-08-10T15:42:33Z</dcterms:modified>
</cp:coreProperties>
</file>